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912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108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3B2F31-BCB2-4E58-B185-36C2409D605F}" type="datetimeFigureOut">
              <a:rPr kumimoji="1" lang="ja-JP" altLang="en-US" smtClean="0"/>
              <a:t>2024/10/19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219D52F-B703-4360-8883-020AB3DF6B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275472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219D52F-B703-4360-8883-020AB3DF6B64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445693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3C186AC-5366-AC1C-0A34-CC641E3BFD1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C61AF828-3150-35DB-336D-3490A1BBA9D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7B34CB3-1004-F1EE-5355-D0F2A22BC7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F8CFD-A102-4B26-A189-FAE7306C5EE2}" type="datetimeFigureOut">
              <a:rPr kumimoji="1" lang="ja-JP" altLang="en-US" smtClean="0"/>
              <a:t>2024/10/19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A910990-B901-2643-67CB-9C2C68F836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4D448AA-5116-48B9-780A-19269B6C82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2E8BB-CB53-4AE3-AEC1-39D8A2C568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30275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8414FD1-6A5B-F1DC-76AD-103A8A8CCA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DA3AC2E1-546F-B5CC-C456-C95BA31949B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B1B60B7-23A1-6435-A584-E74A912485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F8CFD-A102-4B26-A189-FAE7306C5EE2}" type="datetimeFigureOut">
              <a:rPr kumimoji="1" lang="ja-JP" altLang="en-US" smtClean="0"/>
              <a:t>2024/10/19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08B5384-EEC0-8E92-9829-2C4933C8C2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1FBA508-632D-AD7F-0B2C-71F6BA7838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2E8BB-CB53-4AE3-AEC1-39D8A2C568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668328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382A62D1-CC97-D9A3-583E-9844C9540FC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A5FA3564-660F-7057-39B9-55442C4E766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864D004-18C2-286A-280F-ED34A70A88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F8CFD-A102-4B26-A189-FAE7306C5EE2}" type="datetimeFigureOut">
              <a:rPr kumimoji="1" lang="ja-JP" altLang="en-US" smtClean="0"/>
              <a:t>2024/10/19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156979C-5766-2F0C-2018-E1AE8D102A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656D021-787D-6181-D3B6-03B583E08A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2E8BB-CB53-4AE3-AEC1-39D8A2C568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676591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AEFAAF0-FD8A-9F62-5C6B-558A03BB53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EE4A2D3-17D5-F24F-2BD0-14F722802E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FA11D6E-C06C-98B4-56FB-A32E212367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F8CFD-A102-4B26-A189-FAE7306C5EE2}" type="datetimeFigureOut">
              <a:rPr kumimoji="1" lang="ja-JP" altLang="en-US" smtClean="0"/>
              <a:t>2024/10/19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898EF8A-CCEC-605D-185D-6FC4B06210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58769C3-6D26-5F99-B875-76A8F95134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2E8BB-CB53-4AE3-AEC1-39D8A2C568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6782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2EB40B0-2FEE-26EA-A68C-EC87FA41C0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4FAD79D9-D1D2-7DAA-B24C-D6D705FF16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EDE4C8E-562A-CA9D-94FF-25A65456EA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F8CFD-A102-4B26-A189-FAE7306C5EE2}" type="datetimeFigureOut">
              <a:rPr kumimoji="1" lang="ja-JP" altLang="en-US" smtClean="0"/>
              <a:t>2024/10/19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39F6305-3943-C189-35B4-94748821D4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9FD049A-FCCB-DBD7-A112-B1FAC5F8E1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2E8BB-CB53-4AE3-AEC1-39D8A2C568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377687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F84D056-276F-64D0-B88A-418AD6E726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1E1A6A4-B9AD-99E1-19D3-3943077F4FB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8F3E26DC-2137-C1B3-688E-2E3C4899E5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C5069A68-10EA-8B5A-9E45-F7C889435F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F8CFD-A102-4B26-A189-FAE7306C5EE2}" type="datetimeFigureOut">
              <a:rPr kumimoji="1" lang="ja-JP" altLang="en-US" smtClean="0"/>
              <a:t>2024/10/19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8C97EAE-6AC7-05A5-E4E0-EEE6F124EA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EE57333-FB71-74F1-9F2A-17F1FCF70A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2E8BB-CB53-4AE3-AEC1-39D8A2C568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26853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3619EC6-168E-4AB7-05F5-ED2F65FBC7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6B721DC1-9A66-5279-61C1-2C468F77ED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4AE3B89F-2CF0-E9DE-CD92-23B97471B50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5954C99E-9286-6F7D-B1AD-0989D58F230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F3582A06-D456-72E2-1FE2-4068D9FD6B8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6D3FBE98-5CCA-9460-4E82-C8788B9222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F8CFD-A102-4B26-A189-FAE7306C5EE2}" type="datetimeFigureOut">
              <a:rPr kumimoji="1" lang="ja-JP" altLang="en-US" smtClean="0"/>
              <a:t>2024/10/19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0256E7C7-E2B2-1895-4DD1-C29EF153B4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0003B3F9-CB4D-8385-4098-8C0962A369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2E8BB-CB53-4AE3-AEC1-39D8A2C568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439950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ABE5CEB-75AA-377C-832B-ACB2082588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474282F8-31BF-5A70-0952-57096AE352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F8CFD-A102-4B26-A189-FAE7306C5EE2}" type="datetimeFigureOut">
              <a:rPr kumimoji="1" lang="ja-JP" altLang="en-US" smtClean="0"/>
              <a:t>2024/10/19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6DA20CC8-563A-E526-195F-91EDB6CCFC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775C8ADB-1432-C219-AC3F-74ABA4C9CA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2E8BB-CB53-4AE3-AEC1-39D8A2C568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50817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202D99D2-61FD-1AFE-C14F-8A4669DDED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F8CFD-A102-4B26-A189-FAE7306C5EE2}" type="datetimeFigureOut">
              <a:rPr kumimoji="1" lang="ja-JP" altLang="en-US" smtClean="0"/>
              <a:t>2024/10/19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B0D122DA-6C96-D43B-D03E-59139D47B8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AB3C8DA8-B94D-9022-FC6A-6A7A9B6C84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2E8BB-CB53-4AE3-AEC1-39D8A2C568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37455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76284D3-7855-2A96-02E1-F38B2435F3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B5B0B29-03B9-1195-A902-FFE8633339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1BA49B2C-79B0-1A35-3209-6C0A7D2A49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A16D770-93E7-2423-5F0C-009C5CEC17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F8CFD-A102-4B26-A189-FAE7306C5EE2}" type="datetimeFigureOut">
              <a:rPr kumimoji="1" lang="ja-JP" altLang="en-US" smtClean="0"/>
              <a:t>2024/10/19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8D69BAB-997B-F0F8-DAAE-C568FBBFB2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77FDFE3-EC5A-C27B-02E7-6974F83FD4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2E8BB-CB53-4AE3-AEC1-39D8A2C568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838824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E51D77A-0B3A-3145-27DC-A969D400B8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16376CF0-F5E7-1D12-FC10-2FBAAFF2640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325F1D48-3BD0-2BEE-D9D6-82743515AAF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5C457C7-2CC6-1F94-1C7E-77FD25703A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F8CFD-A102-4B26-A189-FAE7306C5EE2}" type="datetimeFigureOut">
              <a:rPr kumimoji="1" lang="ja-JP" altLang="en-US" smtClean="0"/>
              <a:t>2024/10/19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DDE12709-1D92-2CE6-7211-26F1ED6243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9FD8B9E-D30A-025B-C505-8E3F65E336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2E8BB-CB53-4AE3-AEC1-39D8A2C568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194673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A33FDA05-C9F2-7A08-98BA-48905308AB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4DF9C869-C394-8DBB-92BF-A08D8F27AA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6DCAF26-DCFA-A9F4-5924-3D38528E778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1F8CFD-A102-4B26-A189-FAE7306C5EE2}" type="datetimeFigureOut">
              <a:rPr kumimoji="1" lang="ja-JP" altLang="en-US" smtClean="0"/>
              <a:t>2024/10/19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997E6A5-B93A-2703-2648-1FD678F2943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FAD277C-1460-C74F-F24F-4FB552248CC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E2E8BB-CB53-4AE3-AEC1-39D8A2C568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498145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atch.jp/kb2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テキスト ボックス 230">
            <a:extLst>
              <a:ext uri="{FF2B5EF4-FFF2-40B4-BE49-F238E27FC236}">
                <a16:creationId xmlns:a16="http://schemas.microsoft.com/office/drawing/2014/main" id="{FB375DD4-0B5E-94D1-3EF2-155565619961}"/>
              </a:ext>
            </a:extLst>
          </p:cNvPr>
          <p:cNvSpPr txBox="1"/>
          <p:nvPr/>
        </p:nvSpPr>
        <p:spPr>
          <a:xfrm>
            <a:off x="396340" y="956449"/>
            <a:ext cx="467706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b="1"/>
              <a:t>Windows</a:t>
            </a:r>
            <a:r>
              <a:rPr lang="ja-JP" altLang="en-US" b="1"/>
              <a:t> </a:t>
            </a:r>
            <a:r>
              <a:rPr lang="en-US" altLang="ja-JP" b="1"/>
              <a:t>109</a:t>
            </a:r>
            <a:r>
              <a:rPr lang="ja-JP" altLang="en-US" b="1"/>
              <a:t>日本語キーボード</a:t>
            </a:r>
          </a:p>
        </p:txBody>
      </p:sp>
      <p:grpSp>
        <p:nvGrpSpPr>
          <p:cNvPr id="5" name="グループ化 4">
            <a:extLst>
              <a:ext uri="{FF2B5EF4-FFF2-40B4-BE49-F238E27FC236}">
                <a16:creationId xmlns:a16="http://schemas.microsoft.com/office/drawing/2014/main" id="{CA43CCA8-323E-9654-E768-323352C36D59}"/>
              </a:ext>
            </a:extLst>
          </p:cNvPr>
          <p:cNvGrpSpPr/>
          <p:nvPr/>
        </p:nvGrpSpPr>
        <p:grpSpPr>
          <a:xfrm>
            <a:off x="425725" y="2039313"/>
            <a:ext cx="11341209" cy="3057014"/>
            <a:chOff x="425725" y="2039313"/>
            <a:chExt cx="11341209" cy="3057014"/>
          </a:xfrm>
        </p:grpSpPr>
        <p:grpSp>
          <p:nvGrpSpPr>
            <p:cNvPr id="290" name="グループ化 289">
              <a:extLst>
                <a:ext uri="{FF2B5EF4-FFF2-40B4-BE49-F238E27FC236}">
                  <a16:creationId xmlns:a16="http://schemas.microsoft.com/office/drawing/2014/main" id="{6DDFEF18-126F-EAAD-8B1E-942207A114B7}"/>
                </a:ext>
              </a:extLst>
            </p:cNvPr>
            <p:cNvGrpSpPr/>
            <p:nvPr/>
          </p:nvGrpSpPr>
          <p:grpSpPr>
            <a:xfrm>
              <a:off x="1573998" y="4101690"/>
              <a:ext cx="5564066" cy="494606"/>
              <a:chOff x="1573998" y="4081218"/>
              <a:chExt cx="5564066" cy="494606"/>
            </a:xfrm>
          </p:grpSpPr>
          <p:grpSp>
            <p:nvGrpSpPr>
              <p:cNvPr id="12" name="グループ化 11">
                <a:extLst>
                  <a:ext uri="{FF2B5EF4-FFF2-40B4-BE49-F238E27FC236}">
                    <a16:creationId xmlns:a16="http://schemas.microsoft.com/office/drawing/2014/main" id="{579D4CC7-4FAA-E65F-9392-C5B292637452}"/>
                  </a:ext>
                </a:extLst>
              </p:cNvPr>
              <p:cNvGrpSpPr/>
              <p:nvPr/>
            </p:nvGrpSpPr>
            <p:grpSpPr>
              <a:xfrm>
                <a:off x="6139249" y="4114324"/>
                <a:ext cx="457812" cy="457813"/>
                <a:chOff x="3771900" y="5561987"/>
                <a:chExt cx="620785" cy="620786"/>
              </a:xfrm>
            </p:grpSpPr>
            <p:sp>
              <p:nvSpPr>
                <p:cNvPr id="6" name="四角形: 角を丸くする 5">
                  <a:extLst>
                    <a:ext uri="{FF2B5EF4-FFF2-40B4-BE49-F238E27FC236}">
                      <a16:creationId xmlns:a16="http://schemas.microsoft.com/office/drawing/2014/main" id="{9A09DD18-D5B6-C1C2-F96D-A71497BE20FF}"/>
                    </a:ext>
                  </a:extLst>
                </p:cNvPr>
                <p:cNvSpPr/>
                <p:nvPr/>
              </p:nvSpPr>
              <p:spPr>
                <a:xfrm>
                  <a:off x="3771900" y="5561988"/>
                  <a:ext cx="620785" cy="620785"/>
                </a:xfrm>
                <a:prstGeom prst="roundRect">
                  <a:avLst>
                    <a:gd name="adj" fmla="val 10530"/>
                  </a:avLst>
                </a:prstGeom>
                <a:solidFill>
                  <a:schemeClr val="bg2"/>
                </a:solidFill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sz="1050"/>
                </a:p>
              </p:txBody>
            </p:sp>
            <p:sp>
              <p:nvSpPr>
                <p:cNvPr id="7" name="四角形: 角を丸くする 6">
                  <a:extLst>
                    <a:ext uri="{FF2B5EF4-FFF2-40B4-BE49-F238E27FC236}">
                      <a16:creationId xmlns:a16="http://schemas.microsoft.com/office/drawing/2014/main" id="{4A1788CB-1B34-2383-D342-6FD30A096AA1}"/>
                    </a:ext>
                  </a:extLst>
                </p:cNvPr>
                <p:cNvSpPr/>
                <p:nvPr/>
              </p:nvSpPr>
              <p:spPr>
                <a:xfrm>
                  <a:off x="3825947" y="5561988"/>
                  <a:ext cx="512690" cy="512690"/>
                </a:xfrm>
                <a:prstGeom prst="roundRect">
                  <a:avLst>
                    <a:gd name="adj" fmla="val 10530"/>
                  </a:avLst>
                </a:prstGeom>
                <a:solidFill>
                  <a:schemeClr val="bg1"/>
                </a:solidFill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sz="1050"/>
                </a:p>
              </p:txBody>
            </p:sp>
            <p:sp>
              <p:nvSpPr>
                <p:cNvPr id="8" name="テキスト ボックス 7">
                  <a:extLst>
                    <a:ext uri="{FF2B5EF4-FFF2-40B4-BE49-F238E27FC236}">
                      <a16:creationId xmlns:a16="http://schemas.microsoft.com/office/drawing/2014/main" id="{19546E86-D02C-0E80-B8F8-840A0A31E123}"/>
                    </a:ext>
                  </a:extLst>
                </p:cNvPr>
                <p:cNvSpPr txBox="1"/>
                <p:nvPr/>
              </p:nvSpPr>
              <p:spPr>
                <a:xfrm>
                  <a:off x="3810974" y="5563865"/>
                  <a:ext cx="319318" cy="253916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kumimoji="1" lang="ja-JP" altLang="en-US" sz="1050" b="1"/>
                    <a:t>？</a:t>
                  </a:r>
                </a:p>
              </p:txBody>
            </p:sp>
            <p:sp>
              <p:nvSpPr>
                <p:cNvPr id="9" name="テキスト ボックス 8">
                  <a:extLst>
                    <a:ext uri="{FF2B5EF4-FFF2-40B4-BE49-F238E27FC236}">
                      <a16:creationId xmlns:a16="http://schemas.microsoft.com/office/drawing/2014/main" id="{496158B5-E34A-5AAA-D25B-5A82DB1A8257}"/>
                    </a:ext>
                  </a:extLst>
                </p:cNvPr>
                <p:cNvSpPr txBox="1"/>
                <p:nvPr/>
              </p:nvSpPr>
              <p:spPr>
                <a:xfrm>
                  <a:off x="4011850" y="5561987"/>
                  <a:ext cx="319318" cy="253916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kumimoji="1" lang="ja-JP" altLang="en-US" sz="1050" b="1"/>
                    <a:t>・</a:t>
                  </a:r>
                </a:p>
              </p:txBody>
            </p:sp>
            <p:sp>
              <p:nvSpPr>
                <p:cNvPr id="10" name="テキスト ボックス 9">
                  <a:extLst>
                    <a:ext uri="{FF2B5EF4-FFF2-40B4-BE49-F238E27FC236}">
                      <a16:creationId xmlns:a16="http://schemas.microsoft.com/office/drawing/2014/main" id="{201EF625-9A75-F11F-620F-25641BEB8001}"/>
                    </a:ext>
                  </a:extLst>
                </p:cNvPr>
                <p:cNvSpPr txBox="1"/>
                <p:nvPr/>
              </p:nvSpPr>
              <p:spPr>
                <a:xfrm>
                  <a:off x="3865005" y="5806536"/>
                  <a:ext cx="251992" cy="253916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en-US" altLang="ja-JP" sz="1050" b="1"/>
                    <a:t>/</a:t>
                  </a:r>
                  <a:endParaRPr kumimoji="1" lang="ja-JP" altLang="en-US" sz="1050" b="1"/>
                </a:p>
              </p:txBody>
            </p:sp>
            <p:sp>
              <p:nvSpPr>
                <p:cNvPr id="11" name="テキスト ボックス 10">
                  <a:extLst>
                    <a:ext uri="{FF2B5EF4-FFF2-40B4-BE49-F238E27FC236}">
                      <a16:creationId xmlns:a16="http://schemas.microsoft.com/office/drawing/2014/main" id="{43D1EC83-633C-F325-EEA2-681BA2B5A042}"/>
                    </a:ext>
                  </a:extLst>
                </p:cNvPr>
                <p:cNvSpPr txBox="1"/>
                <p:nvPr/>
              </p:nvSpPr>
              <p:spPr>
                <a:xfrm>
                  <a:off x="4003643" y="5804658"/>
                  <a:ext cx="319318" cy="253916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ja-JP" altLang="en-US" sz="1050" b="1"/>
                    <a:t>め</a:t>
                  </a:r>
                  <a:endParaRPr kumimoji="1" lang="ja-JP" altLang="en-US" sz="1050" b="1"/>
                </a:p>
              </p:txBody>
            </p:sp>
          </p:grpSp>
          <p:grpSp>
            <p:nvGrpSpPr>
              <p:cNvPr id="22" name="グループ化 21">
                <a:extLst>
                  <a:ext uri="{FF2B5EF4-FFF2-40B4-BE49-F238E27FC236}">
                    <a16:creationId xmlns:a16="http://schemas.microsoft.com/office/drawing/2014/main" id="{D884E768-8E9E-F489-7D65-C6E339B93823}"/>
                  </a:ext>
                </a:extLst>
              </p:cNvPr>
              <p:cNvGrpSpPr/>
              <p:nvPr/>
            </p:nvGrpSpPr>
            <p:grpSpPr>
              <a:xfrm>
                <a:off x="6647842" y="4081218"/>
                <a:ext cx="490222" cy="494528"/>
                <a:chOff x="6591904" y="5439544"/>
                <a:chExt cx="490222" cy="494528"/>
              </a:xfrm>
            </p:grpSpPr>
            <p:sp>
              <p:nvSpPr>
                <p:cNvPr id="14" name="四角形: 角を丸くする 13">
                  <a:extLst>
                    <a:ext uri="{FF2B5EF4-FFF2-40B4-BE49-F238E27FC236}">
                      <a16:creationId xmlns:a16="http://schemas.microsoft.com/office/drawing/2014/main" id="{70F65D7D-831F-BC6D-AEF0-B6FD670DE96D}"/>
                    </a:ext>
                  </a:extLst>
                </p:cNvPr>
                <p:cNvSpPr/>
                <p:nvPr/>
              </p:nvSpPr>
              <p:spPr>
                <a:xfrm>
                  <a:off x="6591904" y="5476260"/>
                  <a:ext cx="457811" cy="457812"/>
                </a:xfrm>
                <a:prstGeom prst="roundRect">
                  <a:avLst>
                    <a:gd name="adj" fmla="val 10530"/>
                  </a:avLst>
                </a:prstGeom>
                <a:solidFill>
                  <a:schemeClr val="bg2"/>
                </a:solidFill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sz="1050" b="1"/>
                </a:p>
              </p:txBody>
            </p:sp>
            <p:sp>
              <p:nvSpPr>
                <p:cNvPr id="15" name="四角形: 角を丸くする 14">
                  <a:extLst>
                    <a:ext uri="{FF2B5EF4-FFF2-40B4-BE49-F238E27FC236}">
                      <a16:creationId xmlns:a16="http://schemas.microsoft.com/office/drawing/2014/main" id="{AD5E703D-F9D7-0731-9173-93F9A28617CB}"/>
                    </a:ext>
                  </a:extLst>
                </p:cNvPr>
                <p:cNvSpPr/>
                <p:nvPr/>
              </p:nvSpPr>
              <p:spPr>
                <a:xfrm>
                  <a:off x="6631762" y="5476260"/>
                  <a:ext cx="378094" cy="378095"/>
                </a:xfrm>
                <a:prstGeom prst="roundRect">
                  <a:avLst>
                    <a:gd name="adj" fmla="val 10530"/>
                  </a:avLst>
                </a:prstGeom>
                <a:solidFill>
                  <a:schemeClr val="bg1"/>
                </a:solidFill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sz="1050" b="1"/>
                </a:p>
              </p:txBody>
            </p:sp>
            <p:sp>
              <p:nvSpPr>
                <p:cNvPr id="16" name="テキスト ボックス 15">
                  <a:extLst>
                    <a:ext uri="{FF2B5EF4-FFF2-40B4-BE49-F238E27FC236}">
                      <a16:creationId xmlns:a16="http://schemas.microsoft.com/office/drawing/2014/main" id="{B0FAC7E5-A341-3B68-8A36-69C301A492A8}"/>
                    </a:ext>
                  </a:extLst>
                </p:cNvPr>
                <p:cNvSpPr txBox="1"/>
                <p:nvPr/>
              </p:nvSpPr>
              <p:spPr>
                <a:xfrm>
                  <a:off x="6612467" y="5439544"/>
                  <a:ext cx="251992" cy="253916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en-US" altLang="ja-JP" sz="1050" b="1"/>
                    <a:t>_</a:t>
                  </a:r>
                  <a:endParaRPr kumimoji="1" lang="ja-JP" altLang="en-US" sz="1050" b="1"/>
                </a:p>
              </p:txBody>
            </p:sp>
            <p:sp>
              <p:nvSpPr>
                <p:cNvPr id="19" name="テキスト ボックス 18">
                  <a:extLst>
                    <a:ext uri="{FF2B5EF4-FFF2-40B4-BE49-F238E27FC236}">
                      <a16:creationId xmlns:a16="http://schemas.microsoft.com/office/drawing/2014/main" id="{152E045D-A4F9-F711-CEC2-E923C976365C}"/>
                    </a:ext>
                  </a:extLst>
                </p:cNvPr>
                <p:cNvSpPr txBox="1"/>
                <p:nvPr/>
              </p:nvSpPr>
              <p:spPr>
                <a:xfrm>
                  <a:off x="6762808" y="5655223"/>
                  <a:ext cx="319318" cy="253916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kumimoji="1" lang="ja-JP" altLang="en-US" sz="1050" b="1"/>
                    <a:t>ろ</a:t>
                  </a:r>
                </a:p>
              </p:txBody>
            </p:sp>
            <p:cxnSp>
              <p:nvCxnSpPr>
                <p:cNvPr id="21" name="直線コネクタ 20">
                  <a:extLst>
                    <a:ext uri="{FF2B5EF4-FFF2-40B4-BE49-F238E27FC236}">
                      <a16:creationId xmlns:a16="http://schemas.microsoft.com/office/drawing/2014/main" id="{1911B68E-15C6-E920-5A6C-FC95D85CFE70}"/>
                    </a:ext>
                  </a:extLst>
                </p:cNvPr>
                <p:cNvCxnSpPr/>
                <p:nvPr/>
              </p:nvCxnSpPr>
              <p:spPr>
                <a:xfrm>
                  <a:off x="6704399" y="5704797"/>
                  <a:ext cx="78719" cy="121657"/>
                </a:xfrm>
                <a:prstGeom prst="line">
                  <a:avLst/>
                </a:prstGeom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3" name="グループ化 22">
                <a:extLst>
                  <a:ext uri="{FF2B5EF4-FFF2-40B4-BE49-F238E27FC236}">
                    <a16:creationId xmlns:a16="http://schemas.microsoft.com/office/drawing/2014/main" id="{22E3AEBD-6AB4-4D78-DA6E-CE885665955B}"/>
                  </a:ext>
                </a:extLst>
              </p:cNvPr>
              <p:cNvGrpSpPr/>
              <p:nvPr/>
            </p:nvGrpSpPr>
            <p:grpSpPr>
              <a:xfrm>
                <a:off x="4100715" y="4114324"/>
                <a:ext cx="490222" cy="457812"/>
                <a:chOff x="3771900" y="5561988"/>
                <a:chExt cx="664733" cy="620785"/>
              </a:xfrm>
            </p:grpSpPr>
            <p:sp>
              <p:nvSpPr>
                <p:cNvPr id="24" name="四角形: 角を丸くする 23">
                  <a:extLst>
                    <a:ext uri="{FF2B5EF4-FFF2-40B4-BE49-F238E27FC236}">
                      <a16:creationId xmlns:a16="http://schemas.microsoft.com/office/drawing/2014/main" id="{D7A6D2CD-A1D6-99AD-3D24-5E5DA20114DA}"/>
                    </a:ext>
                  </a:extLst>
                </p:cNvPr>
                <p:cNvSpPr/>
                <p:nvPr/>
              </p:nvSpPr>
              <p:spPr>
                <a:xfrm>
                  <a:off x="3771900" y="5561988"/>
                  <a:ext cx="620785" cy="620785"/>
                </a:xfrm>
                <a:prstGeom prst="roundRect">
                  <a:avLst>
                    <a:gd name="adj" fmla="val 10530"/>
                  </a:avLst>
                </a:prstGeom>
                <a:solidFill>
                  <a:schemeClr val="bg2"/>
                </a:solidFill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sz="1050"/>
                </a:p>
              </p:txBody>
            </p:sp>
            <p:sp>
              <p:nvSpPr>
                <p:cNvPr id="25" name="四角形: 角を丸くする 24">
                  <a:extLst>
                    <a:ext uri="{FF2B5EF4-FFF2-40B4-BE49-F238E27FC236}">
                      <a16:creationId xmlns:a16="http://schemas.microsoft.com/office/drawing/2014/main" id="{2071430C-501E-3F22-A06B-15938B34D753}"/>
                    </a:ext>
                  </a:extLst>
                </p:cNvPr>
                <p:cNvSpPr/>
                <p:nvPr/>
              </p:nvSpPr>
              <p:spPr>
                <a:xfrm>
                  <a:off x="3825947" y="5561988"/>
                  <a:ext cx="512690" cy="512690"/>
                </a:xfrm>
                <a:prstGeom prst="roundRect">
                  <a:avLst>
                    <a:gd name="adj" fmla="val 10530"/>
                  </a:avLst>
                </a:prstGeom>
                <a:solidFill>
                  <a:schemeClr val="bg1"/>
                </a:solidFill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sz="1050"/>
                </a:p>
              </p:txBody>
            </p:sp>
            <p:sp>
              <p:nvSpPr>
                <p:cNvPr id="26" name="テキスト ボックス 25">
                  <a:extLst>
                    <a:ext uri="{FF2B5EF4-FFF2-40B4-BE49-F238E27FC236}">
                      <a16:creationId xmlns:a16="http://schemas.microsoft.com/office/drawing/2014/main" id="{35802FE5-87DB-7F04-7699-DCA569508622}"/>
                    </a:ext>
                  </a:extLst>
                </p:cNvPr>
                <p:cNvSpPr txBox="1"/>
                <p:nvPr/>
              </p:nvSpPr>
              <p:spPr>
                <a:xfrm>
                  <a:off x="3773701" y="5563865"/>
                  <a:ext cx="393864" cy="34430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en-US" altLang="ja-JP" sz="1050" b="1"/>
                    <a:t>N</a:t>
                  </a:r>
                  <a:endParaRPr kumimoji="1" lang="ja-JP" altLang="en-US" sz="1050" b="1"/>
                </a:p>
              </p:txBody>
            </p:sp>
            <p:sp>
              <p:nvSpPr>
                <p:cNvPr id="29" name="テキスト ボックス 28">
                  <a:extLst>
                    <a:ext uri="{FF2B5EF4-FFF2-40B4-BE49-F238E27FC236}">
                      <a16:creationId xmlns:a16="http://schemas.microsoft.com/office/drawing/2014/main" id="{C6B03520-EFBF-1152-DEAD-FA0768FC2D2A}"/>
                    </a:ext>
                  </a:extLst>
                </p:cNvPr>
                <p:cNvSpPr txBox="1"/>
                <p:nvPr/>
              </p:nvSpPr>
              <p:spPr>
                <a:xfrm>
                  <a:off x="4003643" y="5804659"/>
                  <a:ext cx="432990" cy="344306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kumimoji="1" lang="ja-JP" altLang="en-US" sz="1050" b="1"/>
                    <a:t>み</a:t>
                  </a:r>
                </a:p>
              </p:txBody>
            </p:sp>
          </p:grpSp>
          <p:grpSp>
            <p:nvGrpSpPr>
              <p:cNvPr id="30" name="グループ化 29">
                <a:extLst>
                  <a:ext uri="{FF2B5EF4-FFF2-40B4-BE49-F238E27FC236}">
                    <a16:creationId xmlns:a16="http://schemas.microsoft.com/office/drawing/2014/main" id="{37393213-E6B3-96A4-60B9-E5C5ECFD5831}"/>
                  </a:ext>
                </a:extLst>
              </p:cNvPr>
              <p:cNvGrpSpPr/>
              <p:nvPr/>
            </p:nvGrpSpPr>
            <p:grpSpPr>
              <a:xfrm>
                <a:off x="4604848" y="4114324"/>
                <a:ext cx="500116" cy="457812"/>
                <a:chOff x="3758484" y="5561988"/>
                <a:chExt cx="678149" cy="620785"/>
              </a:xfrm>
            </p:grpSpPr>
            <p:sp>
              <p:nvSpPr>
                <p:cNvPr id="31" name="四角形: 角を丸くする 30">
                  <a:extLst>
                    <a:ext uri="{FF2B5EF4-FFF2-40B4-BE49-F238E27FC236}">
                      <a16:creationId xmlns:a16="http://schemas.microsoft.com/office/drawing/2014/main" id="{81B72B2D-DBC9-FB5F-8270-3A964D8D42FB}"/>
                    </a:ext>
                  </a:extLst>
                </p:cNvPr>
                <p:cNvSpPr/>
                <p:nvPr/>
              </p:nvSpPr>
              <p:spPr>
                <a:xfrm>
                  <a:off x="3771900" y="5561988"/>
                  <a:ext cx="620785" cy="620785"/>
                </a:xfrm>
                <a:prstGeom prst="roundRect">
                  <a:avLst>
                    <a:gd name="adj" fmla="val 10530"/>
                  </a:avLst>
                </a:prstGeom>
                <a:solidFill>
                  <a:schemeClr val="bg2"/>
                </a:solidFill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sz="1050"/>
                </a:p>
              </p:txBody>
            </p:sp>
            <p:sp>
              <p:nvSpPr>
                <p:cNvPr id="32" name="四角形: 角を丸くする 31">
                  <a:extLst>
                    <a:ext uri="{FF2B5EF4-FFF2-40B4-BE49-F238E27FC236}">
                      <a16:creationId xmlns:a16="http://schemas.microsoft.com/office/drawing/2014/main" id="{3264C321-A9E8-FFFB-5F73-32505F3D1AA3}"/>
                    </a:ext>
                  </a:extLst>
                </p:cNvPr>
                <p:cNvSpPr/>
                <p:nvPr/>
              </p:nvSpPr>
              <p:spPr>
                <a:xfrm>
                  <a:off x="3825947" y="5561988"/>
                  <a:ext cx="512690" cy="512690"/>
                </a:xfrm>
                <a:prstGeom prst="roundRect">
                  <a:avLst>
                    <a:gd name="adj" fmla="val 10530"/>
                  </a:avLst>
                </a:prstGeom>
                <a:solidFill>
                  <a:schemeClr val="bg1"/>
                </a:solidFill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sz="1050"/>
                </a:p>
              </p:txBody>
            </p:sp>
            <p:sp>
              <p:nvSpPr>
                <p:cNvPr id="33" name="テキスト ボックス 32">
                  <a:extLst>
                    <a:ext uri="{FF2B5EF4-FFF2-40B4-BE49-F238E27FC236}">
                      <a16:creationId xmlns:a16="http://schemas.microsoft.com/office/drawing/2014/main" id="{DDF429CF-E398-4E0A-E6E5-112EED556D28}"/>
                    </a:ext>
                  </a:extLst>
                </p:cNvPr>
                <p:cNvSpPr txBox="1"/>
                <p:nvPr/>
              </p:nvSpPr>
              <p:spPr>
                <a:xfrm>
                  <a:off x="3758484" y="5563865"/>
                  <a:ext cx="424296" cy="34430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en-US" altLang="ja-JP" sz="1050" b="1"/>
                    <a:t>M</a:t>
                  </a:r>
                  <a:endParaRPr kumimoji="1" lang="ja-JP" altLang="en-US" sz="1050" b="1"/>
                </a:p>
              </p:txBody>
            </p:sp>
            <p:sp>
              <p:nvSpPr>
                <p:cNvPr id="36" name="テキスト ボックス 35">
                  <a:extLst>
                    <a:ext uri="{FF2B5EF4-FFF2-40B4-BE49-F238E27FC236}">
                      <a16:creationId xmlns:a16="http://schemas.microsoft.com/office/drawing/2014/main" id="{A5FD23FA-4B04-99AD-585D-185384FC20F7}"/>
                    </a:ext>
                  </a:extLst>
                </p:cNvPr>
                <p:cNvSpPr txBox="1"/>
                <p:nvPr/>
              </p:nvSpPr>
              <p:spPr>
                <a:xfrm>
                  <a:off x="4003643" y="5804659"/>
                  <a:ext cx="432990" cy="344306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kumimoji="1" lang="ja-JP" altLang="en-US" sz="1050" b="1"/>
                    <a:t>も</a:t>
                  </a:r>
                </a:p>
              </p:txBody>
            </p:sp>
          </p:grpSp>
          <p:grpSp>
            <p:nvGrpSpPr>
              <p:cNvPr id="37" name="グループ化 36">
                <a:extLst>
                  <a:ext uri="{FF2B5EF4-FFF2-40B4-BE49-F238E27FC236}">
                    <a16:creationId xmlns:a16="http://schemas.microsoft.com/office/drawing/2014/main" id="{46C291DD-C275-21DF-8CA4-29ED5BD30E46}"/>
                  </a:ext>
                </a:extLst>
              </p:cNvPr>
              <p:cNvGrpSpPr/>
              <p:nvPr/>
            </p:nvGrpSpPr>
            <p:grpSpPr>
              <a:xfrm>
                <a:off x="5118875" y="4114324"/>
                <a:ext cx="496276" cy="457813"/>
                <a:chOff x="3771900" y="5561987"/>
                <a:chExt cx="672941" cy="620786"/>
              </a:xfrm>
            </p:grpSpPr>
            <p:sp>
              <p:nvSpPr>
                <p:cNvPr id="38" name="四角形: 角を丸くする 37">
                  <a:extLst>
                    <a:ext uri="{FF2B5EF4-FFF2-40B4-BE49-F238E27FC236}">
                      <a16:creationId xmlns:a16="http://schemas.microsoft.com/office/drawing/2014/main" id="{684E3AB6-515A-C0B0-B000-263FE262D894}"/>
                    </a:ext>
                  </a:extLst>
                </p:cNvPr>
                <p:cNvSpPr/>
                <p:nvPr/>
              </p:nvSpPr>
              <p:spPr>
                <a:xfrm>
                  <a:off x="3771900" y="5561988"/>
                  <a:ext cx="620785" cy="620785"/>
                </a:xfrm>
                <a:prstGeom prst="roundRect">
                  <a:avLst>
                    <a:gd name="adj" fmla="val 10530"/>
                  </a:avLst>
                </a:prstGeom>
                <a:solidFill>
                  <a:schemeClr val="bg2"/>
                </a:solidFill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sz="1050"/>
                </a:p>
              </p:txBody>
            </p:sp>
            <p:sp>
              <p:nvSpPr>
                <p:cNvPr id="39" name="四角形: 角を丸くする 38">
                  <a:extLst>
                    <a:ext uri="{FF2B5EF4-FFF2-40B4-BE49-F238E27FC236}">
                      <a16:creationId xmlns:a16="http://schemas.microsoft.com/office/drawing/2014/main" id="{6D62E4EB-B049-0730-04A5-438B37EB35FB}"/>
                    </a:ext>
                  </a:extLst>
                </p:cNvPr>
                <p:cNvSpPr/>
                <p:nvPr/>
              </p:nvSpPr>
              <p:spPr>
                <a:xfrm>
                  <a:off x="3825947" y="5561988"/>
                  <a:ext cx="512690" cy="512690"/>
                </a:xfrm>
                <a:prstGeom prst="roundRect">
                  <a:avLst>
                    <a:gd name="adj" fmla="val 10530"/>
                  </a:avLst>
                </a:prstGeom>
                <a:solidFill>
                  <a:schemeClr val="bg1"/>
                </a:solidFill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sz="1050"/>
                </a:p>
              </p:txBody>
            </p:sp>
            <p:sp>
              <p:nvSpPr>
                <p:cNvPr id="40" name="テキスト ボックス 39">
                  <a:extLst>
                    <a:ext uri="{FF2B5EF4-FFF2-40B4-BE49-F238E27FC236}">
                      <a16:creationId xmlns:a16="http://schemas.microsoft.com/office/drawing/2014/main" id="{B54DD02E-56B9-C479-F8D9-343E73463BB3}"/>
                    </a:ext>
                  </a:extLst>
                </p:cNvPr>
                <p:cNvSpPr txBox="1"/>
                <p:nvPr/>
              </p:nvSpPr>
              <p:spPr>
                <a:xfrm>
                  <a:off x="3778047" y="5563865"/>
                  <a:ext cx="385169" cy="34430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en-US" altLang="ja-JP" sz="1050" b="1"/>
                    <a:t>&lt;</a:t>
                  </a:r>
                  <a:endParaRPr kumimoji="1" lang="ja-JP" altLang="en-US" sz="1050" b="1"/>
                </a:p>
              </p:txBody>
            </p:sp>
            <p:sp>
              <p:nvSpPr>
                <p:cNvPr id="41" name="テキスト ボックス 40">
                  <a:extLst>
                    <a:ext uri="{FF2B5EF4-FFF2-40B4-BE49-F238E27FC236}">
                      <a16:creationId xmlns:a16="http://schemas.microsoft.com/office/drawing/2014/main" id="{0591D77C-709B-CE2A-E43A-20E791CF260F}"/>
                    </a:ext>
                  </a:extLst>
                </p:cNvPr>
                <p:cNvSpPr txBox="1"/>
                <p:nvPr/>
              </p:nvSpPr>
              <p:spPr>
                <a:xfrm>
                  <a:off x="4011851" y="5561987"/>
                  <a:ext cx="432990" cy="34430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ja-JP" altLang="en-US" sz="1050" b="1"/>
                    <a:t>、</a:t>
                  </a:r>
                  <a:endParaRPr kumimoji="1" lang="ja-JP" altLang="en-US" sz="1050" b="1"/>
                </a:p>
              </p:txBody>
            </p:sp>
            <p:sp>
              <p:nvSpPr>
                <p:cNvPr id="42" name="テキスト ボックス 41">
                  <a:extLst>
                    <a:ext uri="{FF2B5EF4-FFF2-40B4-BE49-F238E27FC236}">
                      <a16:creationId xmlns:a16="http://schemas.microsoft.com/office/drawing/2014/main" id="{7FF31940-6E8C-EB5B-F91C-DACF66C3A8F5}"/>
                    </a:ext>
                  </a:extLst>
                </p:cNvPr>
                <p:cNvSpPr txBox="1"/>
                <p:nvPr/>
              </p:nvSpPr>
              <p:spPr>
                <a:xfrm>
                  <a:off x="3814502" y="5756541"/>
                  <a:ext cx="432989" cy="34430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kumimoji="1" lang="ja-JP" altLang="en-US" sz="1050" b="1"/>
                    <a:t>，</a:t>
                  </a:r>
                </a:p>
              </p:txBody>
            </p:sp>
            <p:sp>
              <p:nvSpPr>
                <p:cNvPr id="43" name="テキスト ボックス 42">
                  <a:extLst>
                    <a:ext uri="{FF2B5EF4-FFF2-40B4-BE49-F238E27FC236}">
                      <a16:creationId xmlns:a16="http://schemas.microsoft.com/office/drawing/2014/main" id="{260E6021-33F9-4FD4-051D-407659AF8687}"/>
                    </a:ext>
                  </a:extLst>
                </p:cNvPr>
                <p:cNvSpPr txBox="1"/>
                <p:nvPr/>
              </p:nvSpPr>
              <p:spPr>
                <a:xfrm>
                  <a:off x="4003643" y="5804658"/>
                  <a:ext cx="432989" cy="34430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kumimoji="1" lang="ja-JP" altLang="en-US" sz="1050" b="1"/>
                    <a:t>ね</a:t>
                  </a:r>
                </a:p>
              </p:txBody>
            </p:sp>
          </p:grpSp>
          <p:grpSp>
            <p:nvGrpSpPr>
              <p:cNvPr id="44" name="グループ化 43">
                <a:extLst>
                  <a:ext uri="{FF2B5EF4-FFF2-40B4-BE49-F238E27FC236}">
                    <a16:creationId xmlns:a16="http://schemas.microsoft.com/office/drawing/2014/main" id="{0F96BB1C-EA5E-DD36-C29F-DC9D01013412}"/>
                  </a:ext>
                </a:extLst>
              </p:cNvPr>
              <p:cNvGrpSpPr/>
              <p:nvPr/>
            </p:nvGrpSpPr>
            <p:grpSpPr>
              <a:xfrm>
                <a:off x="5629062" y="4110637"/>
                <a:ext cx="511024" cy="465187"/>
                <a:chOff x="3771900" y="5551988"/>
                <a:chExt cx="692939" cy="630785"/>
              </a:xfrm>
            </p:grpSpPr>
            <p:sp>
              <p:nvSpPr>
                <p:cNvPr id="45" name="四角形: 角を丸くする 44">
                  <a:extLst>
                    <a:ext uri="{FF2B5EF4-FFF2-40B4-BE49-F238E27FC236}">
                      <a16:creationId xmlns:a16="http://schemas.microsoft.com/office/drawing/2014/main" id="{854173A2-E9E4-AB17-7AA7-F931559301FD}"/>
                    </a:ext>
                  </a:extLst>
                </p:cNvPr>
                <p:cNvSpPr/>
                <p:nvPr/>
              </p:nvSpPr>
              <p:spPr>
                <a:xfrm>
                  <a:off x="3771900" y="5561988"/>
                  <a:ext cx="620785" cy="620785"/>
                </a:xfrm>
                <a:prstGeom prst="roundRect">
                  <a:avLst>
                    <a:gd name="adj" fmla="val 10530"/>
                  </a:avLst>
                </a:prstGeom>
                <a:solidFill>
                  <a:schemeClr val="bg2"/>
                </a:solidFill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sz="1050"/>
                </a:p>
              </p:txBody>
            </p:sp>
            <p:sp>
              <p:nvSpPr>
                <p:cNvPr id="46" name="四角形: 角を丸くする 45">
                  <a:extLst>
                    <a:ext uri="{FF2B5EF4-FFF2-40B4-BE49-F238E27FC236}">
                      <a16:creationId xmlns:a16="http://schemas.microsoft.com/office/drawing/2014/main" id="{E473AC84-45F3-6E4C-3A9E-F3E77DA62086}"/>
                    </a:ext>
                  </a:extLst>
                </p:cNvPr>
                <p:cNvSpPr/>
                <p:nvPr/>
              </p:nvSpPr>
              <p:spPr>
                <a:xfrm>
                  <a:off x="3825947" y="5561988"/>
                  <a:ext cx="512690" cy="512690"/>
                </a:xfrm>
                <a:prstGeom prst="roundRect">
                  <a:avLst>
                    <a:gd name="adj" fmla="val 10530"/>
                  </a:avLst>
                </a:prstGeom>
                <a:solidFill>
                  <a:schemeClr val="bg1"/>
                </a:solidFill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sz="1050"/>
                </a:p>
              </p:txBody>
            </p:sp>
            <p:sp>
              <p:nvSpPr>
                <p:cNvPr id="47" name="テキスト ボックス 46">
                  <a:extLst>
                    <a:ext uri="{FF2B5EF4-FFF2-40B4-BE49-F238E27FC236}">
                      <a16:creationId xmlns:a16="http://schemas.microsoft.com/office/drawing/2014/main" id="{AE34DF20-B2D6-47B3-E4E4-832C4118D59D}"/>
                    </a:ext>
                  </a:extLst>
                </p:cNvPr>
                <p:cNvSpPr txBox="1"/>
                <p:nvPr/>
              </p:nvSpPr>
              <p:spPr>
                <a:xfrm>
                  <a:off x="3778047" y="5563865"/>
                  <a:ext cx="385169" cy="34430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en-US" altLang="ja-JP" sz="1050" b="1"/>
                    <a:t>&gt;</a:t>
                  </a:r>
                  <a:endParaRPr kumimoji="1" lang="ja-JP" altLang="en-US" sz="1050" b="1"/>
                </a:p>
              </p:txBody>
            </p:sp>
            <p:sp>
              <p:nvSpPr>
                <p:cNvPr id="48" name="テキスト ボックス 47">
                  <a:extLst>
                    <a:ext uri="{FF2B5EF4-FFF2-40B4-BE49-F238E27FC236}">
                      <a16:creationId xmlns:a16="http://schemas.microsoft.com/office/drawing/2014/main" id="{20FF1A8C-186D-F877-AD7B-52B4F89CF528}"/>
                    </a:ext>
                  </a:extLst>
                </p:cNvPr>
                <p:cNvSpPr txBox="1"/>
                <p:nvPr/>
              </p:nvSpPr>
              <p:spPr>
                <a:xfrm>
                  <a:off x="4031848" y="5551988"/>
                  <a:ext cx="432991" cy="34430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ja-JP" altLang="en-US" sz="1050" b="1"/>
                    <a:t>。</a:t>
                  </a:r>
                  <a:endParaRPr kumimoji="1" lang="ja-JP" altLang="en-US" sz="1050" b="1"/>
                </a:p>
              </p:txBody>
            </p:sp>
            <p:sp>
              <p:nvSpPr>
                <p:cNvPr id="49" name="テキスト ボックス 48">
                  <a:extLst>
                    <a:ext uri="{FF2B5EF4-FFF2-40B4-BE49-F238E27FC236}">
                      <a16:creationId xmlns:a16="http://schemas.microsoft.com/office/drawing/2014/main" id="{9F6E3B48-63DC-1793-AA7A-D4F2F53D1D8A}"/>
                    </a:ext>
                  </a:extLst>
                </p:cNvPr>
                <p:cNvSpPr txBox="1"/>
                <p:nvPr/>
              </p:nvSpPr>
              <p:spPr>
                <a:xfrm>
                  <a:off x="3830802" y="5766540"/>
                  <a:ext cx="300397" cy="34430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kumimoji="1" lang="en-US" altLang="ja-JP" sz="1050" b="1"/>
                    <a:t>.</a:t>
                  </a:r>
                  <a:endParaRPr kumimoji="1" lang="ja-JP" altLang="en-US" sz="1050" b="1"/>
                </a:p>
              </p:txBody>
            </p:sp>
            <p:sp>
              <p:nvSpPr>
                <p:cNvPr id="50" name="テキスト ボックス 49">
                  <a:extLst>
                    <a:ext uri="{FF2B5EF4-FFF2-40B4-BE49-F238E27FC236}">
                      <a16:creationId xmlns:a16="http://schemas.microsoft.com/office/drawing/2014/main" id="{A6B113BF-5963-7783-E61A-80DEBB2416AD}"/>
                    </a:ext>
                  </a:extLst>
                </p:cNvPr>
                <p:cNvSpPr txBox="1"/>
                <p:nvPr/>
              </p:nvSpPr>
              <p:spPr>
                <a:xfrm>
                  <a:off x="3983645" y="5794659"/>
                  <a:ext cx="432989" cy="34430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kumimoji="1" lang="ja-JP" altLang="en-US" sz="1050" b="1"/>
                    <a:t>る</a:t>
                  </a:r>
                </a:p>
              </p:txBody>
            </p:sp>
          </p:grpSp>
          <p:grpSp>
            <p:nvGrpSpPr>
              <p:cNvPr id="51" name="グループ化 50">
                <a:extLst>
                  <a:ext uri="{FF2B5EF4-FFF2-40B4-BE49-F238E27FC236}">
                    <a16:creationId xmlns:a16="http://schemas.microsoft.com/office/drawing/2014/main" id="{63B188E7-CAF3-A238-F503-04E4BB87E8F7}"/>
                  </a:ext>
                </a:extLst>
              </p:cNvPr>
              <p:cNvGrpSpPr/>
              <p:nvPr/>
            </p:nvGrpSpPr>
            <p:grpSpPr>
              <a:xfrm>
                <a:off x="3092449" y="4114324"/>
                <a:ext cx="490222" cy="457812"/>
                <a:chOff x="3771900" y="5561988"/>
                <a:chExt cx="664733" cy="620785"/>
              </a:xfrm>
            </p:grpSpPr>
            <p:sp>
              <p:nvSpPr>
                <p:cNvPr id="52" name="四角形: 角を丸くする 51">
                  <a:extLst>
                    <a:ext uri="{FF2B5EF4-FFF2-40B4-BE49-F238E27FC236}">
                      <a16:creationId xmlns:a16="http://schemas.microsoft.com/office/drawing/2014/main" id="{53EE6DD0-E771-12F3-0781-3C6F62EF3372}"/>
                    </a:ext>
                  </a:extLst>
                </p:cNvPr>
                <p:cNvSpPr/>
                <p:nvPr/>
              </p:nvSpPr>
              <p:spPr>
                <a:xfrm>
                  <a:off x="3771900" y="5561988"/>
                  <a:ext cx="620785" cy="620785"/>
                </a:xfrm>
                <a:prstGeom prst="roundRect">
                  <a:avLst>
                    <a:gd name="adj" fmla="val 10530"/>
                  </a:avLst>
                </a:prstGeom>
                <a:solidFill>
                  <a:schemeClr val="bg2"/>
                </a:solidFill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sz="1050"/>
                </a:p>
              </p:txBody>
            </p:sp>
            <p:sp>
              <p:nvSpPr>
                <p:cNvPr id="53" name="四角形: 角を丸くする 52">
                  <a:extLst>
                    <a:ext uri="{FF2B5EF4-FFF2-40B4-BE49-F238E27FC236}">
                      <a16:creationId xmlns:a16="http://schemas.microsoft.com/office/drawing/2014/main" id="{12FFBBC4-9342-5385-57D7-C8A1521F474B}"/>
                    </a:ext>
                  </a:extLst>
                </p:cNvPr>
                <p:cNvSpPr/>
                <p:nvPr/>
              </p:nvSpPr>
              <p:spPr>
                <a:xfrm>
                  <a:off x="3825947" y="5561988"/>
                  <a:ext cx="512690" cy="512690"/>
                </a:xfrm>
                <a:prstGeom prst="roundRect">
                  <a:avLst>
                    <a:gd name="adj" fmla="val 10530"/>
                  </a:avLst>
                </a:prstGeom>
                <a:solidFill>
                  <a:schemeClr val="bg1"/>
                </a:solidFill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sz="1050"/>
                </a:p>
              </p:txBody>
            </p:sp>
            <p:sp>
              <p:nvSpPr>
                <p:cNvPr id="54" name="テキスト ボックス 53">
                  <a:extLst>
                    <a:ext uri="{FF2B5EF4-FFF2-40B4-BE49-F238E27FC236}">
                      <a16:creationId xmlns:a16="http://schemas.microsoft.com/office/drawing/2014/main" id="{C16DB08D-0EF0-FC86-0A98-D3E0717F6FE7}"/>
                    </a:ext>
                  </a:extLst>
                </p:cNvPr>
                <p:cNvSpPr txBox="1"/>
                <p:nvPr/>
              </p:nvSpPr>
              <p:spPr>
                <a:xfrm>
                  <a:off x="3782395" y="5563865"/>
                  <a:ext cx="376475" cy="344306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kumimoji="1" lang="en-US" altLang="ja-JP" sz="1050" b="1"/>
                    <a:t>V</a:t>
                  </a:r>
                  <a:endParaRPr kumimoji="1" lang="ja-JP" altLang="en-US" sz="1050" b="1"/>
                </a:p>
              </p:txBody>
            </p:sp>
            <p:sp>
              <p:nvSpPr>
                <p:cNvPr id="55" name="テキスト ボックス 54">
                  <a:extLst>
                    <a:ext uri="{FF2B5EF4-FFF2-40B4-BE49-F238E27FC236}">
                      <a16:creationId xmlns:a16="http://schemas.microsoft.com/office/drawing/2014/main" id="{F529AA49-F0D1-9EF7-34CC-1AB6DB1A6D48}"/>
                    </a:ext>
                  </a:extLst>
                </p:cNvPr>
                <p:cNvSpPr txBox="1"/>
                <p:nvPr/>
              </p:nvSpPr>
              <p:spPr>
                <a:xfrm>
                  <a:off x="4003643" y="5804659"/>
                  <a:ext cx="432990" cy="344306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ja-JP" altLang="en-US" sz="1050" b="1"/>
                    <a:t>ひ</a:t>
                  </a:r>
                  <a:endParaRPr kumimoji="1" lang="ja-JP" altLang="en-US" sz="1050" b="1"/>
                </a:p>
              </p:txBody>
            </p:sp>
          </p:grpSp>
          <p:grpSp>
            <p:nvGrpSpPr>
              <p:cNvPr id="56" name="グループ化 55">
                <a:extLst>
                  <a:ext uri="{FF2B5EF4-FFF2-40B4-BE49-F238E27FC236}">
                    <a16:creationId xmlns:a16="http://schemas.microsoft.com/office/drawing/2014/main" id="{8E187D1A-C5B9-3076-6657-2A0ED7CEC832}"/>
                  </a:ext>
                </a:extLst>
              </p:cNvPr>
              <p:cNvGrpSpPr/>
              <p:nvPr/>
            </p:nvGrpSpPr>
            <p:grpSpPr>
              <a:xfrm>
                <a:off x="3596582" y="4114324"/>
                <a:ext cx="490222" cy="457812"/>
                <a:chOff x="3771900" y="5561988"/>
                <a:chExt cx="664733" cy="620785"/>
              </a:xfrm>
            </p:grpSpPr>
            <p:sp>
              <p:nvSpPr>
                <p:cNvPr id="57" name="四角形: 角を丸くする 56">
                  <a:extLst>
                    <a:ext uri="{FF2B5EF4-FFF2-40B4-BE49-F238E27FC236}">
                      <a16:creationId xmlns:a16="http://schemas.microsoft.com/office/drawing/2014/main" id="{ED3F4181-1AB7-E993-8562-D421724A9525}"/>
                    </a:ext>
                  </a:extLst>
                </p:cNvPr>
                <p:cNvSpPr/>
                <p:nvPr/>
              </p:nvSpPr>
              <p:spPr>
                <a:xfrm>
                  <a:off x="3771900" y="5561988"/>
                  <a:ext cx="620785" cy="620785"/>
                </a:xfrm>
                <a:prstGeom prst="roundRect">
                  <a:avLst>
                    <a:gd name="adj" fmla="val 10530"/>
                  </a:avLst>
                </a:prstGeom>
                <a:solidFill>
                  <a:schemeClr val="bg2"/>
                </a:solidFill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sz="1050"/>
                </a:p>
              </p:txBody>
            </p:sp>
            <p:sp>
              <p:nvSpPr>
                <p:cNvPr id="58" name="四角形: 角を丸くする 57">
                  <a:extLst>
                    <a:ext uri="{FF2B5EF4-FFF2-40B4-BE49-F238E27FC236}">
                      <a16:creationId xmlns:a16="http://schemas.microsoft.com/office/drawing/2014/main" id="{83009E1E-3D7E-8FAE-D64A-AF503ECA0EFE}"/>
                    </a:ext>
                  </a:extLst>
                </p:cNvPr>
                <p:cNvSpPr/>
                <p:nvPr/>
              </p:nvSpPr>
              <p:spPr>
                <a:xfrm>
                  <a:off x="3825947" y="5561988"/>
                  <a:ext cx="512690" cy="512690"/>
                </a:xfrm>
                <a:prstGeom prst="roundRect">
                  <a:avLst>
                    <a:gd name="adj" fmla="val 10530"/>
                  </a:avLst>
                </a:prstGeom>
                <a:solidFill>
                  <a:schemeClr val="bg1"/>
                </a:solidFill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sz="1050"/>
                </a:p>
              </p:txBody>
            </p:sp>
            <p:sp>
              <p:nvSpPr>
                <p:cNvPr id="59" name="テキスト ボックス 58">
                  <a:extLst>
                    <a:ext uri="{FF2B5EF4-FFF2-40B4-BE49-F238E27FC236}">
                      <a16:creationId xmlns:a16="http://schemas.microsoft.com/office/drawing/2014/main" id="{9089BB4F-5598-0DCC-1757-1CB865ED13A4}"/>
                    </a:ext>
                  </a:extLst>
                </p:cNvPr>
                <p:cNvSpPr txBox="1"/>
                <p:nvPr/>
              </p:nvSpPr>
              <p:spPr>
                <a:xfrm>
                  <a:off x="3780219" y="5563865"/>
                  <a:ext cx="380824" cy="344306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kumimoji="1" lang="en-US" altLang="ja-JP" sz="1050" b="1"/>
                    <a:t>B</a:t>
                  </a:r>
                  <a:endParaRPr kumimoji="1" lang="ja-JP" altLang="en-US" sz="1050" b="1"/>
                </a:p>
              </p:txBody>
            </p:sp>
            <p:sp>
              <p:nvSpPr>
                <p:cNvPr id="60" name="テキスト ボックス 59">
                  <a:extLst>
                    <a:ext uri="{FF2B5EF4-FFF2-40B4-BE49-F238E27FC236}">
                      <a16:creationId xmlns:a16="http://schemas.microsoft.com/office/drawing/2014/main" id="{3BD7E4FD-13FF-DC20-2263-417FB1D53E4C}"/>
                    </a:ext>
                  </a:extLst>
                </p:cNvPr>
                <p:cNvSpPr txBox="1"/>
                <p:nvPr/>
              </p:nvSpPr>
              <p:spPr>
                <a:xfrm>
                  <a:off x="4003643" y="5804659"/>
                  <a:ext cx="432990" cy="344306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ja-JP" altLang="en-US" sz="1050" b="1"/>
                    <a:t>こ</a:t>
                  </a:r>
                  <a:endParaRPr kumimoji="1" lang="ja-JP" altLang="en-US" sz="1050" b="1"/>
                </a:p>
              </p:txBody>
            </p:sp>
          </p:grpSp>
          <p:grpSp>
            <p:nvGrpSpPr>
              <p:cNvPr id="61" name="グループ化 60">
                <a:extLst>
                  <a:ext uri="{FF2B5EF4-FFF2-40B4-BE49-F238E27FC236}">
                    <a16:creationId xmlns:a16="http://schemas.microsoft.com/office/drawing/2014/main" id="{ED09F5D1-AB2C-7259-E35A-036239700F89}"/>
                  </a:ext>
                </a:extLst>
              </p:cNvPr>
              <p:cNvGrpSpPr/>
              <p:nvPr/>
            </p:nvGrpSpPr>
            <p:grpSpPr>
              <a:xfrm>
                <a:off x="2084183" y="4114324"/>
                <a:ext cx="490222" cy="457812"/>
                <a:chOff x="3771900" y="5561988"/>
                <a:chExt cx="664733" cy="620785"/>
              </a:xfrm>
            </p:grpSpPr>
            <p:sp>
              <p:nvSpPr>
                <p:cNvPr id="62" name="四角形: 角を丸くする 61">
                  <a:extLst>
                    <a:ext uri="{FF2B5EF4-FFF2-40B4-BE49-F238E27FC236}">
                      <a16:creationId xmlns:a16="http://schemas.microsoft.com/office/drawing/2014/main" id="{79D4A883-A99E-DD15-1521-C5B79A460FB1}"/>
                    </a:ext>
                  </a:extLst>
                </p:cNvPr>
                <p:cNvSpPr/>
                <p:nvPr/>
              </p:nvSpPr>
              <p:spPr>
                <a:xfrm>
                  <a:off x="3771900" y="5561988"/>
                  <a:ext cx="620785" cy="620785"/>
                </a:xfrm>
                <a:prstGeom prst="roundRect">
                  <a:avLst>
                    <a:gd name="adj" fmla="val 10530"/>
                  </a:avLst>
                </a:prstGeom>
                <a:solidFill>
                  <a:schemeClr val="bg2"/>
                </a:solidFill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sz="1050"/>
                </a:p>
              </p:txBody>
            </p:sp>
            <p:sp>
              <p:nvSpPr>
                <p:cNvPr id="63" name="四角形: 角を丸くする 62">
                  <a:extLst>
                    <a:ext uri="{FF2B5EF4-FFF2-40B4-BE49-F238E27FC236}">
                      <a16:creationId xmlns:a16="http://schemas.microsoft.com/office/drawing/2014/main" id="{D10FECA6-8C7F-1A03-A4A2-441A1B2F430D}"/>
                    </a:ext>
                  </a:extLst>
                </p:cNvPr>
                <p:cNvSpPr/>
                <p:nvPr/>
              </p:nvSpPr>
              <p:spPr>
                <a:xfrm>
                  <a:off x="3825947" y="5561988"/>
                  <a:ext cx="512690" cy="512690"/>
                </a:xfrm>
                <a:prstGeom prst="roundRect">
                  <a:avLst>
                    <a:gd name="adj" fmla="val 10530"/>
                  </a:avLst>
                </a:prstGeom>
                <a:solidFill>
                  <a:schemeClr val="bg1"/>
                </a:solidFill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sz="1050"/>
                </a:p>
              </p:txBody>
            </p:sp>
            <p:sp>
              <p:nvSpPr>
                <p:cNvPr id="64" name="テキスト ボックス 63">
                  <a:extLst>
                    <a:ext uri="{FF2B5EF4-FFF2-40B4-BE49-F238E27FC236}">
                      <a16:creationId xmlns:a16="http://schemas.microsoft.com/office/drawing/2014/main" id="{BE9EEE86-3D3A-37D2-6EAC-0F0CFD378C1C}"/>
                    </a:ext>
                  </a:extLst>
                </p:cNvPr>
                <p:cNvSpPr txBox="1"/>
                <p:nvPr/>
              </p:nvSpPr>
              <p:spPr>
                <a:xfrm>
                  <a:off x="3783481" y="5563865"/>
                  <a:ext cx="374303" cy="344306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kumimoji="1" lang="en-US" altLang="ja-JP" sz="1050" b="1"/>
                    <a:t>X</a:t>
                  </a:r>
                  <a:endParaRPr kumimoji="1" lang="ja-JP" altLang="en-US" sz="1050" b="1"/>
                </a:p>
              </p:txBody>
            </p:sp>
            <p:sp>
              <p:nvSpPr>
                <p:cNvPr id="65" name="テキスト ボックス 64">
                  <a:extLst>
                    <a:ext uri="{FF2B5EF4-FFF2-40B4-BE49-F238E27FC236}">
                      <a16:creationId xmlns:a16="http://schemas.microsoft.com/office/drawing/2014/main" id="{FF131473-31B2-FBBE-4A35-0E83542BCBEF}"/>
                    </a:ext>
                  </a:extLst>
                </p:cNvPr>
                <p:cNvSpPr txBox="1"/>
                <p:nvPr/>
              </p:nvSpPr>
              <p:spPr>
                <a:xfrm>
                  <a:off x="4003643" y="5804659"/>
                  <a:ext cx="432990" cy="344306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ja-JP" altLang="en-US" sz="1050" b="1"/>
                    <a:t>さ</a:t>
                  </a:r>
                  <a:endParaRPr kumimoji="1" lang="ja-JP" altLang="en-US" sz="1050" b="1"/>
                </a:p>
              </p:txBody>
            </p:sp>
          </p:grpSp>
          <p:grpSp>
            <p:nvGrpSpPr>
              <p:cNvPr id="66" name="グループ化 65">
                <a:extLst>
                  <a:ext uri="{FF2B5EF4-FFF2-40B4-BE49-F238E27FC236}">
                    <a16:creationId xmlns:a16="http://schemas.microsoft.com/office/drawing/2014/main" id="{FB401E48-2B13-96CD-5CBF-5F4027A69826}"/>
                  </a:ext>
                </a:extLst>
              </p:cNvPr>
              <p:cNvGrpSpPr/>
              <p:nvPr/>
            </p:nvGrpSpPr>
            <p:grpSpPr>
              <a:xfrm>
                <a:off x="2588316" y="4114324"/>
                <a:ext cx="490222" cy="457812"/>
                <a:chOff x="3771900" y="5561988"/>
                <a:chExt cx="664733" cy="620785"/>
              </a:xfrm>
            </p:grpSpPr>
            <p:sp>
              <p:nvSpPr>
                <p:cNvPr id="67" name="四角形: 角を丸くする 66">
                  <a:extLst>
                    <a:ext uri="{FF2B5EF4-FFF2-40B4-BE49-F238E27FC236}">
                      <a16:creationId xmlns:a16="http://schemas.microsoft.com/office/drawing/2014/main" id="{BC74CFFB-AD9C-B84F-9978-2609CDCFC0FD}"/>
                    </a:ext>
                  </a:extLst>
                </p:cNvPr>
                <p:cNvSpPr/>
                <p:nvPr/>
              </p:nvSpPr>
              <p:spPr>
                <a:xfrm>
                  <a:off x="3771900" y="5561988"/>
                  <a:ext cx="620785" cy="620785"/>
                </a:xfrm>
                <a:prstGeom prst="roundRect">
                  <a:avLst>
                    <a:gd name="adj" fmla="val 10530"/>
                  </a:avLst>
                </a:prstGeom>
                <a:solidFill>
                  <a:schemeClr val="bg2"/>
                </a:solidFill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sz="1050"/>
                </a:p>
              </p:txBody>
            </p:sp>
            <p:sp>
              <p:nvSpPr>
                <p:cNvPr id="68" name="四角形: 角を丸くする 67">
                  <a:extLst>
                    <a:ext uri="{FF2B5EF4-FFF2-40B4-BE49-F238E27FC236}">
                      <a16:creationId xmlns:a16="http://schemas.microsoft.com/office/drawing/2014/main" id="{62047BCA-2391-3268-357E-5CB8D0FD3446}"/>
                    </a:ext>
                  </a:extLst>
                </p:cNvPr>
                <p:cNvSpPr/>
                <p:nvPr/>
              </p:nvSpPr>
              <p:spPr>
                <a:xfrm>
                  <a:off x="3825947" y="5561988"/>
                  <a:ext cx="512690" cy="512690"/>
                </a:xfrm>
                <a:prstGeom prst="roundRect">
                  <a:avLst>
                    <a:gd name="adj" fmla="val 10530"/>
                  </a:avLst>
                </a:prstGeom>
                <a:solidFill>
                  <a:schemeClr val="bg1"/>
                </a:solidFill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sz="1050"/>
                </a:p>
              </p:txBody>
            </p:sp>
            <p:sp>
              <p:nvSpPr>
                <p:cNvPr id="69" name="テキスト ボックス 68">
                  <a:extLst>
                    <a:ext uri="{FF2B5EF4-FFF2-40B4-BE49-F238E27FC236}">
                      <a16:creationId xmlns:a16="http://schemas.microsoft.com/office/drawing/2014/main" id="{4FAD0116-6CEF-3778-7A35-293BA117EF2F}"/>
                    </a:ext>
                  </a:extLst>
                </p:cNvPr>
                <p:cNvSpPr txBox="1"/>
                <p:nvPr/>
              </p:nvSpPr>
              <p:spPr>
                <a:xfrm>
                  <a:off x="3780219" y="5563865"/>
                  <a:ext cx="380824" cy="344306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kumimoji="1" lang="en-US" altLang="ja-JP" sz="1050" b="1"/>
                    <a:t>C</a:t>
                  </a:r>
                  <a:endParaRPr kumimoji="1" lang="ja-JP" altLang="en-US" sz="1050" b="1"/>
                </a:p>
              </p:txBody>
            </p:sp>
            <p:sp>
              <p:nvSpPr>
                <p:cNvPr id="70" name="テキスト ボックス 69">
                  <a:extLst>
                    <a:ext uri="{FF2B5EF4-FFF2-40B4-BE49-F238E27FC236}">
                      <a16:creationId xmlns:a16="http://schemas.microsoft.com/office/drawing/2014/main" id="{959CA867-F577-2417-655B-2E4A83F2205A}"/>
                    </a:ext>
                  </a:extLst>
                </p:cNvPr>
                <p:cNvSpPr txBox="1"/>
                <p:nvPr/>
              </p:nvSpPr>
              <p:spPr>
                <a:xfrm>
                  <a:off x="4003643" y="5804659"/>
                  <a:ext cx="432990" cy="344306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ja-JP" altLang="en-US" sz="1050" b="1"/>
                    <a:t>そ</a:t>
                  </a:r>
                  <a:endParaRPr kumimoji="1" lang="ja-JP" altLang="en-US" sz="1050" b="1"/>
                </a:p>
              </p:txBody>
            </p:sp>
          </p:grpSp>
          <p:grpSp>
            <p:nvGrpSpPr>
              <p:cNvPr id="76" name="グループ化 75">
                <a:extLst>
                  <a:ext uri="{FF2B5EF4-FFF2-40B4-BE49-F238E27FC236}">
                    <a16:creationId xmlns:a16="http://schemas.microsoft.com/office/drawing/2014/main" id="{B1CA1FCB-3737-1259-F796-F69B9A7B8BAA}"/>
                  </a:ext>
                </a:extLst>
              </p:cNvPr>
              <p:cNvGrpSpPr/>
              <p:nvPr/>
            </p:nvGrpSpPr>
            <p:grpSpPr>
              <a:xfrm>
                <a:off x="1573998" y="4114324"/>
                <a:ext cx="496274" cy="457813"/>
                <a:chOff x="3771900" y="5561987"/>
                <a:chExt cx="672938" cy="620786"/>
              </a:xfrm>
            </p:grpSpPr>
            <p:sp>
              <p:nvSpPr>
                <p:cNvPr id="77" name="四角形: 角を丸くする 76">
                  <a:extLst>
                    <a:ext uri="{FF2B5EF4-FFF2-40B4-BE49-F238E27FC236}">
                      <a16:creationId xmlns:a16="http://schemas.microsoft.com/office/drawing/2014/main" id="{82296AA3-184E-49A3-5DE9-AF9D7F4F2E2D}"/>
                    </a:ext>
                  </a:extLst>
                </p:cNvPr>
                <p:cNvSpPr/>
                <p:nvPr/>
              </p:nvSpPr>
              <p:spPr>
                <a:xfrm>
                  <a:off x="3771900" y="5561988"/>
                  <a:ext cx="620785" cy="620785"/>
                </a:xfrm>
                <a:prstGeom prst="roundRect">
                  <a:avLst>
                    <a:gd name="adj" fmla="val 10530"/>
                  </a:avLst>
                </a:prstGeom>
                <a:solidFill>
                  <a:schemeClr val="bg2"/>
                </a:solidFill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sz="1050"/>
                </a:p>
              </p:txBody>
            </p:sp>
            <p:sp>
              <p:nvSpPr>
                <p:cNvPr id="78" name="四角形: 角を丸くする 77">
                  <a:extLst>
                    <a:ext uri="{FF2B5EF4-FFF2-40B4-BE49-F238E27FC236}">
                      <a16:creationId xmlns:a16="http://schemas.microsoft.com/office/drawing/2014/main" id="{9DE08857-6C57-A6F6-C9A7-A5DDE52B6DA8}"/>
                    </a:ext>
                  </a:extLst>
                </p:cNvPr>
                <p:cNvSpPr/>
                <p:nvPr/>
              </p:nvSpPr>
              <p:spPr>
                <a:xfrm>
                  <a:off x="3825947" y="5561988"/>
                  <a:ext cx="512690" cy="512690"/>
                </a:xfrm>
                <a:prstGeom prst="roundRect">
                  <a:avLst>
                    <a:gd name="adj" fmla="val 10530"/>
                  </a:avLst>
                </a:prstGeom>
                <a:solidFill>
                  <a:schemeClr val="bg1"/>
                </a:solidFill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sz="1050"/>
                </a:p>
              </p:txBody>
            </p:sp>
            <p:sp>
              <p:nvSpPr>
                <p:cNvPr id="79" name="テキスト ボックス 78">
                  <a:extLst>
                    <a:ext uri="{FF2B5EF4-FFF2-40B4-BE49-F238E27FC236}">
                      <a16:creationId xmlns:a16="http://schemas.microsoft.com/office/drawing/2014/main" id="{5F38A671-0BB5-0133-5707-F7B07E39A82E}"/>
                    </a:ext>
                  </a:extLst>
                </p:cNvPr>
                <p:cNvSpPr txBox="1"/>
                <p:nvPr/>
              </p:nvSpPr>
              <p:spPr>
                <a:xfrm>
                  <a:off x="3786737" y="5563865"/>
                  <a:ext cx="367779" cy="34430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en-US" altLang="ja-JP" sz="1050" b="1"/>
                    <a:t>Z</a:t>
                  </a:r>
                  <a:endParaRPr kumimoji="1" lang="ja-JP" altLang="en-US" sz="1050" b="1"/>
                </a:p>
              </p:txBody>
            </p:sp>
            <p:sp>
              <p:nvSpPr>
                <p:cNvPr id="80" name="テキスト ボックス 79">
                  <a:extLst>
                    <a:ext uri="{FF2B5EF4-FFF2-40B4-BE49-F238E27FC236}">
                      <a16:creationId xmlns:a16="http://schemas.microsoft.com/office/drawing/2014/main" id="{21122F8C-139A-2EFC-2851-7543397301D3}"/>
                    </a:ext>
                  </a:extLst>
                </p:cNvPr>
                <p:cNvSpPr txBox="1"/>
                <p:nvPr/>
              </p:nvSpPr>
              <p:spPr>
                <a:xfrm>
                  <a:off x="4011849" y="5561987"/>
                  <a:ext cx="432989" cy="34430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ja-JP" altLang="en-US" sz="1050" b="1"/>
                    <a:t>っ</a:t>
                  </a:r>
                  <a:endParaRPr kumimoji="1" lang="ja-JP" altLang="en-US" sz="1050" b="1"/>
                </a:p>
              </p:txBody>
            </p:sp>
            <p:sp>
              <p:nvSpPr>
                <p:cNvPr id="82" name="テキスト ボックス 81">
                  <a:extLst>
                    <a:ext uri="{FF2B5EF4-FFF2-40B4-BE49-F238E27FC236}">
                      <a16:creationId xmlns:a16="http://schemas.microsoft.com/office/drawing/2014/main" id="{3A65C288-462A-1036-0312-8D2CF9A4B138}"/>
                    </a:ext>
                  </a:extLst>
                </p:cNvPr>
                <p:cNvSpPr txBox="1"/>
                <p:nvPr/>
              </p:nvSpPr>
              <p:spPr>
                <a:xfrm>
                  <a:off x="4003643" y="5804658"/>
                  <a:ext cx="432989" cy="34430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kumimoji="1" lang="ja-JP" altLang="en-US" sz="1050" b="1"/>
                    <a:t>つ</a:t>
                  </a:r>
                </a:p>
              </p:txBody>
            </p:sp>
          </p:grpSp>
        </p:grpSp>
        <p:grpSp>
          <p:nvGrpSpPr>
            <p:cNvPr id="283" name="グループ化 282">
              <a:extLst>
                <a:ext uri="{FF2B5EF4-FFF2-40B4-BE49-F238E27FC236}">
                  <a16:creationId xmlns:a16="http://schemas.microsoft.com/office/drawing/2014/main" id="{43A598C1-0AB6-80C5-0C44-0CDA9613C2A5}"/>
                </a:ext>
              </a:extLst>
            </p:cNvPr>
            <p:cNvGrpSpPr/>
            <p:nvPr/>
          </p:nvGrpSpPr>
          <p:grpSpPr>
            <a:xfrm>
              <a:off x="1324344" y="3630627"/>
              <a:ext cx="6070207" cy="471176"/>
              <a:chOff x="1324344" y="3621102"/>
              <a:chExt cx="6070207" cy="471176"/>
            </a:xfrm>
          </p:grpSpPr>
          <p:grpSp>
            <p:nvGrpSpPr>
              <p:cNvPr id="83" name="グループ化 82">
                <a:extLst>
                  <a:ext uri="{FF2B5EF4-FFF2-40B4-BE49-F238E27FC236}">
                    <a16:creationId xmlns:a16="http://schemas.microsoft.com/office/drawing/2014/main" id="{527788C8-0A62-EA19-8FBF-2B16E7348D6C}"/>
                  </a:ext>
                </a:extLst>
              </p:cNvPr>
              <p:cNvGrpSpPr/>
              <p:nvPr/>
            </p:nvGrpSpPr>
            <p:grpSpPr>
              <a:xfrm>
                <a:off x="5889599" y="3621102"/>
                <a:ext cx="490222" cy="471176"/>
                <a:chOff x="3771900" y="5543867"/>
                <a:chExt cx="664733" cy="638906"/>
              </a:xfrm>
            </p:grpSpPr>
            <p:sp>
              <p:nvSpPr>
                <p:cNvPr id="84" name="四角形: 角を丸くする 83">
                  <a:extLst>
                    <a:ext uri="{FF2B5EF4-FFF2-40B4-BE49-F238E27FC236}">
                      <a16:creationId xmlns:a16="http://schemas.microsoft.com/office/drawing/2014/main" id="{022ED4CA-AA90-42B3-8130-3F51B30109E7}"/>
                    </a:ext>
                  </a:extLst>
                </p:cNvPr>
                <p:cNvSpPr/>
                <p:nvPr/>
              </p:nvSpPr>
              <p:spPr>
                <a:xfrm>
                  <a:off x="3771900" y="5561988"/>
                  <a:ext cx="620785" cy="620785"/>
                </a:xfrm>
                <a:prstGeom prst="roundRect">
                  <a:avLst>
                    <a:gd name="adj" fmla="val 10530"/>
                  </a:avLst>
                </a:prstGeom>
                <a:solidFill>
                  <a:schemeClr val="bg2"/>
                </a:solidFill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sz="1050"/>
                </a:p>
              </p:txBody>
            </p:sp>
            <p:sp>
              <p:nvSpPr>
                <p:cNvPr id="85" name="四角形: 角を丸くする 84">
                  <a:extLst>
                    <a:ext uri="{FF2B5EF4-FFF2-40B4-BE49-F238E27FC236}">
                      <a16:creationId xmlns:a16="http://schemas.microsoft.com/office/drawing/2014/main" id="{0083432B-FF0C-7AC5-FAC1-2B3951CCF207}"/>
                    </a:ext>
                  </a:extLst>
                </p:cNvPr>
                <p:cNvSpPr/>
                <p:nvPr/>
              </p:nvSpPr>
              <p:spPr>
                <a:xfrm>
                  <a:off x="3825947" y="5561988"/>
                  <a:ext cx="512690" cy="512690"/>
                </a:xfrm>
                <a:prstGeom prst="roundRect">
                  <a:avLst>
                    <a:gd name="adj" fmla="val 10530"/>
                  </a:avLst>
                </a:prstGeom>
                <a:solidFill>
                  <a:schemeClr val="bg1"/>
                </a:solidFill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sz="1050"/>
                </a:p>
              </p:txBody>
            </p:sp>
            <p:sp>
              <p:nvSpPr>
                <p:cNvPr id="86" name="テキスト ボックス 85">
                  <a:extLst>
                    <a:ext uri="{FF2B5EF4-FFF2-40B4-BE49-F238E27FC236}">
                      <a16:creationId xmlns:a16="http://schemas.microsoft.com/office/drawing/2014/main" id="{829776F1-9F47-B42F-3AAF-C8F7BDC5ACD3}"/>
                    </a:ext>
                  </a:extLst>
                </p:cNvPr>
                <p:cNvSpPr txBox="1"/>
                <p:nvPr/>
              </p:nvSpPr>
              <p:spPr>
                <a:xfrm>
                  <a:off x="3775873" y="5543867"/>
                  <a:ext cx="389517" cy="354738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en-US" altLang="ja-JP" sz="1100" b="1"/>
                    <a:t>+</a:t>
                  </a:r>
                  <a:endParaRPr kumimoji="1" lang="ja-JP" altLang="en-US" sz="1100" b="1"/>
                </a:p>
              </p:txBody>
            </p:sp>
            <p:sp>
              <p:nvSpPr>
                <p:cNvPr id="88" name="テキスト ボックス 87">
                  <a:extLst>
                    <a:ext uri="{FF2B5EF4-FFF2-40B4-BE49-F238E27FC236}">
                      <a16:creationId xmlns:a16="http://schemas.microsoft.com/office/drawing/2014/main" id="{0306A5B8-FA9B-E9E8-A549-D1535C80F7A1}"/>
                    </a:ext>
                  </a:extLst>
                </p:cNvPr>
                <p:cNvSpPr txBox="1"/>
                <p:nvPr/>
              </p:nvSpPr>
              <p:spPr>
                <a:xfrm>
                  <a:off x="3828223" y="5774422"/>
                  <a:ext cx="306917" cy="34430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kumimoji="1" lang="en-US" altLang="ja-JP" sz="1050" b="1"/>
                    <a:t>;</a:t>
                  </a:r>
                  <a:endParaRPr kumimoji="1" lang="ja-JP" altLang="en-US" sz="1050" b="1"/>
                </a:p>
              </p:txBody>
            </p:sp>
            <p:sp>
              <p:nvSpPr>
                <p:cNvPr id="89" name="テキスト ボックス 88">
                  <a:extLst>
                    <a:ext uri="{FF2B5EF4-FFF2-40B4-BE49-F238E27FC236}">
                      <a16:creationId xmlns:a16="http://schemas.microsoft.com/office/drawing/2014/main" id="{22F76C07-ADB0-DC6F-8C5F-EF7488762B6F}"/>
                    </a:ext>
                  </a:extLst>
                </p:cNvPr>
                <p:cNvSpPr txBox="1"/>
                <p:nvPr/>
              </p:nvSpPr>
              <p:spPr>
                <a:xfrm>
                  <a:off x="4003643" y="5804658"/>
                  <a:ext cx="432990" cy="34430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kumimoji="1" lang="ja-JP" altLang="en-US" sz="1050" b="1"/>
                    <a:t>れ</a:t>
                  </a:r>
                </a:p>
              </p:txBody>
            </p:sp>
          </p:grpSp>
          <p:grpSp>
            <p:nvGrpSpPr>
              <p:cNvPr id="96" name="グループ化 95">
                <a:extLst>
                  <a:ext uri="{FF2B5EF4-FFF2-40B4-BE49-F238E27FC236}">
                    <a16:creationId xmlns:a16="http://schemas.microsoft.com/office/drawing/2014/main" id="{A3EDE39B-88C4-6FC9-ABA7-72A9CFD97639}"/>
                  </a:ext>
                </a:extLst>
              </p:cNvPr>
              <p:cNvGrpSpPr/>
              <p:nvPr/>
            </p:nvGrpSpPr>
            <p:grpSpPr>
              <a:xfrm>
                <a:off x="3851068" y="3627784"/>
                <a:ext cx="490222" cy="457812"/>
                <a:chOff x="3771900" y="5561988"/>
                <a:chExt cx="664733" cy="620785"/>
              </a:xfrm>
            </p:grpSpPr>
            <p:sp>
              <p:nvSpPr>
                <p:cNvPr id="97" name="四角形: 角を丸くする 96">
                  <a:extLst>
                    <a:ext uri="{FF2B5EF4-FFF2-40B4-BE49-F238E27FC236}">
                      <a16:creationId xmlns:a16="http://schemas.microsoft.com/office/drawing/2014/main" id="{43EA1E5E-E5A0-FEBD-6B97-BFB7F70A7839}"/>
                    </a:ext>
                  </a:extLst>
                </p:cNvPr>
                <p:cNvSpPr/>
                <p:nvPr/>
              </p:nvSpPr>
              <p:spPr>
                <a:xfrm>
                  <a:off x="3771900" y="5561988"/>
                  <a:ext cx="620785" cy="620785"/>
                </a:xfrm>
                <a:prstGeom prst="roundRect">
                  <a:avLst>
                    <a:gd name="adj" fmla="val 10530"/>
                  </a:avLst>
                </a:prstGeom>
                <a:solidFill>
                  <a:schemeClr val="bg2"/>
                </a:solidFill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sz="1050"/>
                </a:p>
              </p:txBody>
            </p:sp>
            <p:sp>
              <p:nvSpPr>
                <p:cNvPr id="98" name="四角形: 角を丸くする 97">
                  <a:extLst>
                    <a:ext uri="{FF2B5EF4-FFF2-40B4-BE49-F238E27FC236}">
                      <a16:creationId xmlns:a16="http://schemas.microsoft.com/office/drawing/2014/main" id="{CED60FFA-C37D-F58D-8DC4-54D27D94C148}"/>
                    </a:ext>
                  </a:extLst>
                </p:cNvPr>
                <p:cNvSpPr/>
                <p:nvPr/>
              </p:nvSpPr>
              <p:spPr>
                <a:xfrm>
                  <a:off x="3825947" y="5561988"/>
                  <a:ext cx="512690" cy="512690"/>
                </a:xfrm>
                <a:prstGeom prst="roundRect">
                  <a:avLst>
                    <a:gd name="adj" fmla="val 10530"/>
                  </a:avLst>
                </a:prstGeom>
                <a:solidFill>
                  <a:schemeClr val="bg1"/>
                </a:solidFill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sz="1050"/>
                </a:p>
              </p:txBody>
            </p:sp>
            <p:sp>
              <p:nvSpPr>
                <p:cNvPr id="99" name="テキスト ボックス 98">
                  <a:extLst>
                    <a:ext uri="{FF2B5EF4-FFF2-40B4-BE49-F238E27FC236}">
                      <a16:creationId xmlns:a16="http://schemas.microsoft.com/office/drawing/2014/main" id="{B3825A0A-9417-D8D6-09B0-0548C972CCFF}"/>
                    </a:ext>
                  </a:extLst>
                </p:cNvPr>
                <p:cNvSpPr txBox="1"/>
                <p:nvPr/>
              </p:nvSpPr>
              <p:spPr>
                <a:xfrm>
                  <a:off x="3774787" y="5563865"/>
                  <a:ext cx="391692" cy="344306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kumimoji="1" lang="en-US" altLang="ja-JP" sz="1050" b="1"/>
                    <a:t>H</a:t>
                  </a:r>
                  <a:endParaRPr kumimoji="1" lang="ja-JP" altLang="en-US" sz="1050" b="1"/>
                </a:p>
              </p:txBody>
            </p:sp>
            <p:sp>
              <p:nvSpPr>
                <p:cNvPr id="100" name="テキスト ボックス 99">
                  <a:extLst>
                    <a:ext uri="{FF2B5EF4-FFF2-40B4-BE49-F238E27FC236}">
                      <a16:creationId xmlns:a16="http://schemas.microsoft.com/office/drawing/2014/main" id="{116C58E4-2172-2614-2268-BA4060A885A9}"/>
                    </a:ext>
                  </a:extLst>
                </p:cNvPr>
                <p:cNvSpPr txBox="1"/>
                <p:nvPr/>
              </p:nvSpPr>
              <p:spPr>
                <a:xfrm>
                  <a:off x="4003643" y="5804659"/>
                  <a:ext cx="432990" cy="344306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ja-JP" altLang="en-US" sz="1050" b="1"/>
                    <a:t>く</a:t>
                  </a:r>
                  <a:endParaRPr kumimoji="1" lang="ja-JP" altLang="en-US" sz="1050" b="1"/>
                </a:p>
              </p:txBody>
            </p:sp>
          </p:grpSp>
          <p:grpSp>
            <p:nvGrpSpPr>
              <p:cNvPr id="101" name="グループ化 100">
                <a:extLst>
                  <a:ext uri="{FF2B5EF4-FFF2-40B4-BE49-F238E27FC236}">
                    <a16:creationId xmlns:a16="http://schemas.microsoft.com/office/drawing/2014/main" id="{77E699E0-5955-5427-291F-4C737D21ADE8}"/>
                  </a:ext>
                </a:extLst>
              </p:cNvPr>
              <p:cNvGrpSpPr/>
              <p:nvPr/>
            </p:nvGrpSpPr>
            <p:grpSpPr>
              <a:xfrm>
                <a:off x="4365095" y="3627784"/>
                <a:ext cx="490222" cy="457812"/>
                <a:chOff x="3771900" y="5561988"/>
                <a:chExt cx="664733" cy="620785"/>
              </a:xfrm>
            </p:grpSpPr>
            <p:sp>
              <p:nvSpPr>
                <p:cNvPr id="102" name="四角形: 角を丸くする 101">
                  <a:extLst>
                    <a:ext uri="{FF2B5EF4-FFF2-40B4-BE49-F238E27FC236}">
                      <a16:creationId xmlns:a16="http://schemas.microsoft.com/office/drawing/2014/main" id="{6054E452-8A76-15AC-9FDF-A8E39C053914}"/>
                    </a:ext>
                  </a:extLst>
                </p:cNvPr>
                <p:cNvSpPr/>
                <p:nvPr/>
              </p:nvSpPr>
              <p:spPr>
                <a:xfrm>
                  <a:off x="3771900" y="5561988"/>
                  <a:ext cx="620785" cy="620785"/>
                </a:xfrm>
                <a:prstGeom prst="roundRect">
                  <a:avLst>
                    <a:gd name="adj" fmla="val 10530"/>
                  </a:avLst>
                </a:prstGeom>
                <a:solidFill>
                  <a:schemeClr val="bg2"/>
                </a:solidFill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sz="1050"/>
                </a:p>
              </p:txBody>
            </p:sp>
            <p:sp>
              <p:nvSpPr>
                <p:cNvPr id="103" name="四角形: 角を丸くする 102">
                  <a:extLst>
                    <a:ext uri="{FF2B5EF4-FFF2-40B4-BE49-F238E27FC236}">
                      <a16:creationId xmlns:a16="http://schemas.microsoft.com/office/drawing/2014/main" id="{CD5DD9FC-76E2-CDB4-4938-8B340AEF8211}"/>
                    </a:ext>
                  </a:extLst>
                </p:cNvPr>
                <p:cNvSpPr/>
                <p:nvPr/>
              </p:nvSpPr>
              <p:spPr>
                <a:xfrm>
                  <a:off x="3825947" y="5561988"/>
                  <a:ext cx="512690" cy="512690"/>
                </a:xfrm>
                <a:prstGeom prst="roundRect">
                  <a:avLst>
                    <a:gd name="adj" fmla="val 10530"/>
                  </a:avLst>
                </a:prstGeom>
                <a:solidFill>
                  <a:schemeClr val="bg1"/>
                </a:solidFill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sz="1050"/>
                </a:p>
              </p:txBody>
            </p:sp>
            <p:sp>
              <p:nvSpPr>
                <p:cNvPr id="104" name="テキスト ボックス 103">
                  <a:extLst>
                    <a:ext uri="{FF2B5EF4-FFF2-40B4-BE49-F238E27FC236}">
                      <a16:creationId xmlns:a16="http://schemas.microsoft.com/office/drawing/2014/main" id="{BC662180-35D3-0449-FE43-402A20849CFA}"/>
                    </a:ext>
                  </a:extLst>
                </p:cNvPr>
                <p:cNvSpPr txBox="1"/>
                <p:nvPr/>
              </p:nvSpPr>
              <p:spPr>
                <a:xfrm>
                  <a:off x="3806303" y="5563865"/>
                  <a:ext cx="328657" cy="344306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kumimoji="1" lang="en-US" altLang="ja-JP" sz="1050" b="1"/>
                    <a:t>J</a:t>
                  </a:r>
                  <a:endParaRPr kumimoji="1" lang="ja-JP" altLang="en-US" sz="1050" b="1"/>
                </a:p>
              </p:txBody>
            </p:sp>
            <p:sp>
              <p:nvSpPr>
                <p:cNvPr id="105" name="テキスト ボックス 104">
                  <a:extLst>
                    <a:ext uri="{FF2B5EF4-FFF2-40B4-BE49-F238E27FC236}">
                      <a16:creationId xmlns:a16="http://schemas.microsoft.com/office/drawing/2014/main" id="{795704EC-476C-195A-20C7-20A5A1871E31}"/>
                    </a:ext>
                  </a:extLst>
                </p:cNvPr>
                <p:cNvSpPr txBox="1"/>
                <p:nvPr/>
              </p:nvSpPr>
              <p:spPr>
                <a:xfrm>
                  <a:off x="4003643" y="5804659"/>
                  <a:ext cx="432990" cy="344306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ja-JP" altLang="en-US" sz="1050" b="1"/>
                    <a:t>ま</a:t>
                  </a:r>
                  <a:endParaRPr kumimoji="1" lang="ja-JP" altLang="en-US" sz="1050" b="1"/>
                </a:p>
              </p:txBody>
            </p:sp>
          </p:grpSp>
          <p:grpSp>
            <p:nvGrpSpPr>
              <p:cNvPr id="106" name="グループ化 105">
                <a:extLst>
                  <a:ext uri="{FF2B5EF4-FFF2-40B4-BE49-F238E27FC236}">
                    <a16:creationId xmlns:a16="http://schemas.microsoft.com/office/drawing/2014/main" id="{71BE2980-7A8F-8D4B-0D1A-D4E2E625CAF3}"/>
                  </a:ext>
                </a:extLst>
              </p:cNvPr>
              <p:cNvGrpSpPr/>
              <p:nvPr/>
            </p:nvGrpSpPr>
            <p:grpSpPr>
              <a:xfrm>
                <a:off x="4869223" y="3627784"/>
                <a:ext cx="490222" cy="457812"/>
                <a:chOff x="3771900" y="5561988"/>
                <a:chExt cx="664733" cy="620785"/>
              </a:xfrm>
            </p:grpSpPr>
            <p:sp>
              <p:nvSpPr>
                <p:cNvPr id="107" name="四角形: 角を丸くする 106">
                  <a:extLst>
                    <a:ext uri="{FF2B5EF4-FFF2-40B4-BE49-F238E27FC236}">
                      <a16:creationId xmlns:a16="http://schemas.microsoft.com/office/drawing/2014/main" id="{A7BC8081-F032-8377-03E4-745C59208DF3}"/>
                    </a:ext>
                  </a:extLst>
                </p:cNvPr>
                <p:cNvSpPr/>
                <p:nvPr/>
              </p:nvSpPr>
              <p:spPr>
                <a:xfrm>
                  <a:off x="3771900" y="5561988"/>
                  <a:ext cx="620785" cy="620785"/>
                </a:xfrm>
                <a:prstGeom prst="roundRect">
                  <a:avLst>
                    <a:gd name="adj" fmla="val 10530"/>
                  </a:avLst>
                </a:prstGeom>
                <a:solidFill>
                  <a:schemeClr val="bg2"/>
                </a:solidFill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sz="1050"/>
                </a:p>
              </p:txBody>
            </p:sp>
            <p:sp>
              <p:nvSpPr>
                <p:cNvPr id="108" name="四角形: 角を丸くする 107">
                  <a:extLst>
                    <a:ext uri="{FF2B5EF4-FFF2-40B4-BE49-F238E27FC236}">
                      <a16:creationId xmlns:a16="http://schemas.microsoft.com/office/drawing/2014/main" id="{0BE25060-22FF-CCB7-C9E6-BD502994D754}"/>
                    </a:ext>
                  </a:extLst>
                </p:cNvPr>
                <p:cNvSpPr/>
                <p:nvPr/>
              </p:nvSpPr>
              <p:spPr>
                <a:xfrm>
                  <a:off x="3825947" y="5561988"/>
                  <a:ext cx="512690" cy="512690"/>
                </a:xfrm>
                <a:prstGeom prst="roundRect">
                  <a:avLst>
                    <a:gd name="adj" fmla="val 10530"/>
                  </a:avLst>
                </a:prstGeom>
                <a:solidFill>
                  <a:schemeClr val="bg1"/>
                </a:solidFill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sz="1050"/>
                </a:p>
              </p:txBody>
            </p:sp>
            <p:sp>
              <p:nvSpPr>
                <p:cNvPr id="109" name="テキスト ボックス 108">
                  <a:extLst>
                    <a:ext uri="{FF2B5EF4-FFF2-40B4-BE49-F238E27FC236}">
                      <a16:creationId xmlns:a16="http://schemas.microsoft.com/office/drawing/2014/main" id="{086AF2CB-0BD0-F039-9B51-21A1E443679E}"/>
                    </a:ext>
                  </a:extLst>
                </p:cNvPr>
                <p:cNvSpPr txBox="1"/>
                <p:nvPr/>
              </p:nvSpPr>
              <p:spPr>
                <a:xfrm>
                  <a:off x="3780220" y="5563865"/>
                  <a:ext cx="380823" cy="34430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kumimoji="1" lang="en-US" altLang="ja-JP" sz="1050" b="1"/>
                    <a:t>K</a:t>
                  </a:r>
                  <a:endParaRPr kumimoji="1" lang="ja-JP" altLang="en-US" sz="1050" b="1"/>
                </a:p>
              </p:txBody>
            </p:sp>
            <p:sp>
              <p:nvSpPr>
                <p:cNvPr id="112" name="テキスト ボックス 111">
                  <a:extLst>
                    <a:ext uri="{FF2B5EF4-FFF2-40B4-BE49-F238E27FC236}">
                      <a16:creationId xmlns:a16="http://schemas.microsoft.com/office/drawing/2014/main" id="{3AD88E07-B6CC-2CE7-F721-EB19D8A950D1}"/>
                    </a:ext>
                  </a:extLst>
                </p:cNvPr>
                <p:cNvSpPr txBox="1"/>
                <p:nvPr/>
              </p:nvSpPr>
              <p:spPr>
                <a:xfrm>
                  <a:off x="4003643" y="5804659"/>
                  <a:ext cx="432990" cy="344306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ja-JP" altLang="en-US" sz="1050" b="1"/>
                    <a:t>の</a:t>
                  </a:r>
                  <a:endParaRPr kumimoji="1" lang="ja-JP" altLang="en-US" sz="1050" b="1"/>
                </a:p>
              </p:txBody>
            </p:sp>
          </p:grpSp>
          <p:grpSp>
            <p:nvGrpSpPr>
              <p:cNvPr id="113" name="グループ化 112">
                <a:extLst>
                  <a:ext uri="{FF2B5EF4-FFF2-40B4-BE49-F238E27FC236}">
                    <a16:creationId xmlns:a16="http://schemas.microsoft.com/office/drawing/2014/main" id="{492C6160-BD90-7C0B-7832-9EB1A34B46D3}"/>
                  </a:ext>
                </a:extLst>
              </p:cNvPr>
              <p:cNvGrpSpPr/>
              <p:nvPr/>
            </p:nvGrpSpPr>
            <p:grpSpPr>
              <a:xfrm>
                <a:off x="5379409" y="3627784"/>
                <a:ext cx="475474" cy="457812"/>
                <a:chOff x="3771900" y="5561988"/>
                <a:chExt cx="644735" cy="620785"/>
              </a:xfrm>
            </p:grpSpPr>
            <p:sp>
              <p:nvSpPr>
                <p:cNvPr id="114" name="四角形: 角を丸くする 113">
                  <a:extLst>
                    <a:ext uri="{FF2B5EF4-FFF2-40B4-BE49-F238E27FC236}">
                      <a16:creationId xmlns:a16="http://schemas.microsoft.com/office/drawing/2014/main" id="{E9F988E0-9691-74AE-A07B-90463A2099F7}"/>
                    </a:ext>
                  </a:extLst>
                </p:cNvPr>
                <p:cNvSpPr/>
                <p:nvPr/>
              </p:nvSpPr>
              <p:spPr>
                <a:xfrm>
                  <a:off x="3771900" y="5561988"/>
                  <a:ext cx="620785" cy="620785"/>
                </a:xfrm>
                <a:prstGeom prst="roundRect">
                  <a:avLst>
                    <a:gd name="adj" fmla="val 10530"/>
                  </a:avLst>
                </a:prstGeom>
                <a:solidFill>
                  <a:schemeClr val="bg2"/>
                </a:solidFill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sz="1050"/>
                </a:p>
              </p:txBody>
            </p:sp>
            <p:sp>
              <p:nvSpPr>
                <p:cNvPr id="115" name="四角形: 角を丸くする 114">
                  <a:extLst>
                    <a:ext uri="{FF2B5EF4-FFF2-40B4-BE49-F238E27FC236}">
                      <a16:creationId xmlns:a16="http://schemas.microsoft.com/office/drawing/2014/main" id="{C983312C-5EDA-FD8D-A270-34A309D0A2A3}"/>
                    </a:ext>
                  </a:extLst>
                </p:cNvPr>
                <p:cNvSpPr/>
                <p:nvPr/>
              </p:nvSpPr>
              <p:spPr>
                <a:xfrm>
                  <a:off x="3825947" y="5561988"/>
                  <a:ext cx="512690" cy="512690"/>
                </a:xfrm>
                <a:prstGeom prst="roundRect">
                  <a:avLst>
                    <a:gd name="adj" fmla="val 10530"/>
                  </a:avLst>
                </a:prstGeom>
                <a:solidFill>
                  <a:schemeClr val="bg1"/>
                </a:solidFill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sz="1050"/>
                </a:p>
              </p:txBody>
            </p:sp>
            <p:sp>
              <p:nvSpPr>
                <p:cNvPr id="116" name="テキスト ボックス 115">
                  <a:extLst>
                    <a:ext uri="{FF2B5EF4-FFF2-40B4-BE49-F238E27FC236}">
                      <a16:creationId xmlns:a16="http://schemas.microsoft.com/office/drawing/2014/main" id="{5539F500-D83D-4A99-A11F-F1DF99440E97}"/>
                    </a:ext>
                  </a:extLst>
                </p:cNvPr>
                <p:cNvSpPr txBox="1"/>
                <p:nvPr/>
              </p:nvSpPr>
              <p:spPr>
                <a:xfrm>
                  <a:off x="3788915" y="5563865"/>
                  <a:ext cx="363434" cy="34430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kumimoji="1" lang="en-US" altLang="ja-JP" sz="1050" b="1"/>
                    <a:t>L</a:t>
                  </a:r>
                  <a:endParaRPr kumimoji="1" lang="ja-JP" altLang="en-US" sz="1050" b="1"/>
                </a:p>
              </p:txBody>
            </p:sp>
            <p:sp>
              <p:nvSpPr>
                <p:cNvPr id="119" name="テキスト ボックス 118">
                  <a:extLst>
                    <a:ext uri="{FF2B5EF4-FFF2-40B4-BE49-F238E27FC236}">
                      <a16:creationId xmlns:a16="http://schemas.microsoft.com/office/drawing/2014/main" id="{AAC23DBB-5277-7F1D-4281-52C6688E2689}"/>
                    </a:ext>
                  </a:extLst>
                </p:cNvPr>
                <p:cNvSpPr txBox="1"/>
                <p:nvPr/>
              </p:nvSpPr>
              <p:spPr>
                <a:xfrm>
                  <a:off x="3983645" y="5794660"/>
                  <a:ext cx="432990" cy="344306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ja-JP" altLang="en-US" sz="1050" b="1"/>
                    <a:t>り</a:t>
                  </a:r>
                  <a:endParaRPr kumimoji="1" lang="ja-JP" altLang="en-US" sz="1050" b="1"/>
                </a:p>
              </p:txBody>
            </p:sp>
          </p:grpSp>
          <p:grpSp>
            <p:nvGrpSpPr>
              <p:cNvPr id="120" name="グループ化 119">
                <a:extLst>
                  <a:ext uri="{FF2B5EF4-FFF2-40B4-BE49-F238E27FC236}">
                    <a16:creationId xmlns:a16="http://schemas.microsoft.com/office/drawing/2014/main" id="{96F93B95-7B11-51E7-5344-6DBF00CB6902}"/>
                  </a:ext>
                </a:extLst>
              </p:cNvPr>
              <p:cNvGrpSpPr/>
              <p:nvPr/>
            </p:nvGrpSpPr>
            <p:grpSpPr>
              <a:xfrm>
                <a:off x="2842802" y="3627784"/>
                <a:ext cx="490222" cy="457812"/>
                <a:chOff x="3771900" y="5561988"/>
                <a:chExt cx="664733" cy="620785"/>
              </a:xfrm>
            </p:grpSpPr>
            <p:sp>
              <p:nvSpPr>
                <p:cNvPr id="121" name="四角形: 角を丸くする 120">
                  <a:extLst>
                    <a:ext uri="{FF2B5EF4-FFF2-40B4-BE49-F238E27FC236}">
                      <a16:creationId xmlns:a16="http://schemas.microsoft.com/office/drawing/2014/main" id="{4AEC51C8-E85E-443D-4D30-D7BD41841462}"/>
                    </a:ext>
                  </a:extLst>
                </p:cNvPr>
                <p:cNvSpPr/>
                <p:nvPr/>
              </p:nvSpPr>
              <p:spPr>
                <a:xfrm>
                  <a:off x="3771900" y="5561988"/>
                  <a:ext cx="620785" cy="620785"/>
                </a:xfrm>
                <a:prstGeom prst="roundRect">
                  <a:avLst>
                    <a:gd name="adj" fmla="val 10530"/>
                  </a:avLst>
                </a:prstGeom>
                <a:solidFill>
                  <a:schemeClr val="bg2"/>
                </a:solidFill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sz="1050"/>
                </a:p>
              </p:txBody>
            </p:sp>
            <p:sp>
              <p:nvSpPr>
                <p:cNvPr id="122" name="四角形: 角を丸くする 121">
                  <a:extLst>
                    <a:ext uri="{FF2B5EF4-FFF2-40B4-BE49-F238E27FC236}">
                      <a16:creationId xmlns:a16="http://schemas.microsoft.com/office/drawing/2014/main" id="{B3FF4339-8831-EE08-0B3E-50D081BBD973}"/>
                    </a:ext>
                  </a:extLst>
                </p:cNvPr>
                <p:cNvSpPr/>
                <p:nvPr/>
              </p:nvSpPr>
              <p:spPr>
                <a:xfrm>
                  <a:off x="3825947" y="5561988"/>
                  <a:ext cx="512690" cy="512690"/>
                </a:xfrm>
                <a:prstGeom prst="roundRect">
                  <a:avLst>
                    <a:gd name="adj" fmla="val 10530"/>
                  </a:avLst>
                </a:prstGeom>
                <a:solidFill>
                  <a:schemeClr val="bg1"/>
                </a:solidFill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sz="1050"/>
                </a:p>
              </p:txBody>
            </p:sp>
            <p:sp>
              <p:nvSpPr>
                <p:cNvPr id="123" name="テキスト ボックス 122">
                  <a:extLst>
                    <a:ext uri="{FF2B5EF4-FFF2-40B4-BE49-F238E27FC236}">
                      <a16:creationId xmlns:a16="http://schemas.microsoft.com/office/drawing/2014/main" id="{5A745A3D-402D-F6C1-51F8-5795C2F011AC}"/>
                    </a:ext>
                  </a:extLst>
                </p:cNvPr>
                <p:cNvSpPr txBox="1"/>
                <p:nvPr/>
              </p:nvSpPr>
              <p:spPr>
                <a:xfrm>
                  <a:off x="3787829" y="5563865"/>
                  <a:ext cx="365608" cy="344306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en-US" altLang="ja-JP" sz="1050" b="1"/>
                    <a:t>F</a:t>
                  </a:r>
                  <a:endParaRPr kumimoji="1" lang="ja-JP" altLang="en-US" sz="1050" b="1"/>
                </a:p>
              </p:txBody>
            </p:sp>
            <p:sp>
              <p:nvSpPr>
                <p:cNvPr id="124" name="テキスト ボックス 123">
                  <a:extLst>
                    <a:ext uri="{FF2B5EF4-FFF2-40B4-BE49-F238E27FC236}">
                      <a16:creationId xmlns:a16="http://schemas.microsoft.com/office/drawing/2014/main" id="{03AD6D8F-56EC-CCC6-2D4A-709CC4046689}"/>
                    </a:ext>
                  </a:extLst>
                </p:cNvPr>
                <p:cNvSpPr txBox="1"/>
                <p:nvPr/>
              </p:nvSpPr>
              <p:spPr>
                <a:xfrm>
                  <a:off x="4003643" y="5804659"/>
                  <a:ext cx="432990" cy="344306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kumimoji="1" lang="ja-JP" altLang="en-US" sz="1050" b="1"/>
                    <a:t>は</a:t>
                  </a:r>
                </a:p>
              </p:txBody>
            </p:sp>
          </p:grpSp>
          <p:grpSp>
            <p:nvGrpSpPr>
              <p:cNvPr id="125" name="グループ化 124">
                <a:extLst>
                  <a:ext uri="{FF2B5EF4-FFF2-40B4-BE49-F238E27FC236}">
                    <a16:creationId xmlns:a16="http://schemas.microsoft.com/office/drawing/2014/main" id="{A8065147-2692-B5A9-92DB-BA63DD883832}"/>
                  </a:ext>
                </a:extLst>
              </p:cNvPr>
              <p:cNvGrpSpPr/>
              <p:nvPr/>
            </p:nvGrpSpPr>
            <p:grpSpPr>
              <a:xfrm>
                <a:off x="3346935" y="3627784"/>
                <a:ext cx="490222" cy="457812"/>
                <a:chOff x="3771900" y="5561988"/>
                <a:chExt cx="664733" cy="620785"/>
              </a:xfrm>
            </p:grpSpPr>
            <p:sp>
              <p:nvSpPr>
                <p:cNvPr id="126" name="四角形: 角を丸くする 125">
                  <a:extLst>
                    <a:ext uri="{FF2B5EF4-FFF2-40B4-BE49-F238E27FC236}">
                      <a16:creationId xmlns:a16="http://schemas.microsoft.com/office/drawing/2014/main" id="{84AADE81-599A-B872-50B5-FBB73B83FCD4}"/>
                    </a:ext>
                  </a:extLst>
                </p:cNvPr>
                <p:cNvSpPr/>
                <p:nvPr/>
              </p:nvSpPr>
              <p:spPr>
                <a:xfrm>
                  <a:off x="3771900" y="5561988"/>
                  <a:ext cx="620785" cy="620785"/>
                </a:xfrm>
                <a:prstGeom prst="roundRect">
                  <a:avLst>
                    <a:gd name="adj" fmla="val 10530"/>
                  </a:avLst>
                </a:prstGeom>
                <a:solidFill>
                  <a:schemeClr val="bg2"/>
                </a:solidFill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sz="1050"/>
                </a:p>
              </p:txBody>
            </p:sp>
            <p:sp>
              <p:nvSpPr>
                <p:cNvPr id="127" name="四角形: 角を丸くする 126">
                  <a:extLst>
                    <a:ext uri="{FF2B5EF4-FFF2-40B4-BE49-F238E27FC236}">
                      <a16:creationId xmlns:a16="http://schemas.microsoft.com/office/drawing/2014/main" id="{7CF9814E-F3AE-0913-E459-0CB2C16115DD}"/>
                    </a:ext>
                  </a:extLst>
                </p:cNvPr>
                <p:cNvSpPr/>
                <p:nvPr/>
              </p:nvSpPr>
              <p:spPr>
                <a:xfrm>
                  <a:off x="3825947" y="5561988"/>
                  <a:ext cx="512690" cy="512690"/>
                </a:xfrm>
                <a:prstGeom prst="roundRect">
                  <a:avLst>
                    <a:gd name="adj" fmla="val 10530"/>
                  </a:avLst>
                </a:prstGeom>
                <a:solidFill>
                  <a:schemeClr val="bg1"/>
                </a:solidFill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sz="1050"/>
                </a:p>
              </p:txBody>
            </p:sp>
            <p:sp>
              <p:nvSpPr>
                <p:cNvPr id="128" name="テキスト ボックス 127">
                  <a:extLst>
                    <a:ext uri="{FF2B5EF4-FFF2-40B4-BE49-F238E27FC236}">
                      <a16:creationId xmlns:a16="http://schemas.microsoft.com/office/drawing/2014/main" id="{2A0D0EA8-9693-0E5F-5A43-1D4DCA0D8CFB}"/>
                    </a:ext>
                  </a:extLst>
                </p:cNvPr>
                <p:cNvSpPr txBox="1"/>
                <p:nvPr/>
              </p:nvSpPr>
              <p:spPr>
                <a:xfrm>
                  <a:off x="3775872" y="5563865"/>
                  <a:ext cx="389518" cy="344306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en-US" altLang="ja-JP" sz="1050" b="1"/>
                    <a:t>G</a:t>
                  </a:r>
                  <a:endParaRPr kumimoji="1" lang="ja-JP" altLang="en-US" sz="1050" b="1"/>
                </a:p>
              </p:txBody>
            </p:sp>
            <p:sp>
              <p:nvSpPr>
                <p:cNvPr id="129" name="テキスト ボックス 128">
                  <a:extLst>
                    <a:ext uri="{FF2B5EF4-FFF2-40B4-BE49-F238E27FC236}">
                      <a16:creationId xmlns:a16="http://schemas.microsoft.com/office/drawing/2014/main" id="{CD542EE0-388B-B431-030B-79ED781A38E3}"/>
                    </a:ext>
                  </a:extLst>
                </p:cNvPr>
                <p:cNvSpPr txBox="1"/>
                <p:nvPr/>
              </p:nvSpPr>
              <p:spPr>
                <a:xfrm>
                  <a:off x="4003643" y="5804659"/>
                  <a:ext cx="432990" cy="344306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kumimoji="1" lang="ja-JP" altLang="en-US" sz="1050" b="1"/>
                    <a:t>き</a:t>
                  </a:r>
                </a:p>
              </p:txBody>
            </p:sp>
          </p:grpSp>
          <p:grpSp>
            <p:nvGrpSpPr>
              <p:cNvPr id="130" name="グループ化 129">
                <a:extLst>
                  <a:ext uri="{FF2B5EF4-FFF2-40B4-BE49-F238E27FC236}">
                    <a16:creationId xmlns:a16="http://schemas.microsoft.com/office/drawing/2014/main" id="{E93F953F-8867-17F2-FF91-30E14E5CD0FE}"/>
                  </a:ext>
                </a:extLst>
              </p:cNvPr>
              <p:cNvGrpSpPr/>
              <p:nvPr/>
            </p:nvGrpSpPr>
            <p:grpSpPr>
              <a:xfrm>
                <a:off x="1834536" y="3627784"/>
                <a:ext cx="490222" cy="457812"/>
                <a:chOff x="3771900" y="5561988"/>
                <a:chExt cx="664733" cy="620785"/>
              </a:xfrm>
            </p:grpSpPr>
            <p:sp>
              <p:nvSpPr>
                <p:cNvPr id="131" name="四角形: 角を丸くする 130">
                  <a:extLst>
                    <a:ext uri="{FF2B5EF4-FFF2-40B4-BE49-F238E27FC236}">
                      <a16:creationId xmlns:a16="http://schemas.microsoft.com/office/drawing/2014/main" id="{5EF44D12-9BB5-3CAD-A573-1C1CE2683DD4}"/>
                    </a:ext>
                  </a:extLst>
                </p:cNvPr>
                <p:cNvSpPr/>
                <p:nvPr/>
              </p:nvSpPr>
              <p:spPr>
                <a:xfrm>
                  <a:off x="3771900" y="5561988"/>
                  <a:ext cx="620785" cy="620785"/>
                </a:xfrm>
                <a:prstGeom prst="roundRect">
                  <a:avLst>
                    <a:gd name="adj" fmla="val 10530"/>
                  </a:avLst>
                </a:prstGeom>
                <a:solidFill>
                  <a:schemeClr val="bg2"/>
                </a:solidFill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sz="1050"/>
                </a:p>
              </p:txBody>
            </p:sp>
            <p:sp>
              <p:nvSpPr>
                <p:cNvPr id="132" name="四角形: 角を丸くする 131">
                  <a:extLst>
                    <a:ext uri="{FF2B5EF4-FFF2-40B4-BE49-F238E27FC236}">
                      <a16:creationId xmlns:a16="http://schemas.microsoft.com/office/drawing/2014/main" id="{F910B607-B865-E8AC-3FEF-2A345004B787}"/>
                    </a:ext>
                  </a:extLst>
                </p:cNvPr>
                <p:cNvSpPr/>
                <p:nvPr/>
              </p:nvSpPr>
              <p:spPr>
                <a:xfrm>
                  <a:off x="3825947" y="5561988"/>
                  <a:ext cx="512690" cy="512690"/>
                </a:xfrm>
                <a:prstGeom prst="roundRect">
                  <a:avLst>
                    <a:gd name="adj" fmla="val 10530"/>
                  </a:avLst>
                </a:prstGeom>
                <a:solidFill>
                  <a:schemeClr val="bg1"/>
                </a:solidFill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sz="1050"/>
                </a:p>
              </p:txBody>
            </p:sp>
            <p:sp>
              <p:nvSpPr>
                <p:cNvPr id="133" name="テキスト ボックス 132">
                  <a:extLst>
                    <a:ext uri="{FF2B5EF4-FFF2-40B4-BE49-F238E27FC236}">
                      <a16:creationId xmlns:a16="http://schemas.microsoft.com/office/drawing/2014/main" id="{F2F57A6F-AFD2-36EE-1A1B-A5615329BC00}"/>
                    </a:ext>
                  </a:extLst>
                </p:cNvPr>
                <p:cNvSpPr txBox="1"/>
                <p:nvPr/>
              </p:nvSpPr>
              <p:spPr>
                <a:xfrm>
                  <a:off x="3785655" y="5563865"/>
                  <a:ext cx="369956" cy="344306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en-US" altLang="ja-JP" sz="1050" b="1"/>
                    <a:t>S</a:t>
                  </a:r>
                  <a:endParaRPr kumimoji="1" lang="ja-JP" altLang="en-US" sz="1050" b="1"/>
                </a:p>
              </p:txBody>
            </p:sp>
            <p:sp>
              <p:nvSpPr>
                <p:cNvPr id="134" name="テキスト ボックス 133">
                  <a:extLst>
                    <a:ext uri="{FF2B5EF4-FFF2-40B4-BE49-F238E27FC236}">
                      <a16:creationId xmlns:a16="http://schemas.microsoft.com/office/drawing/2014/main" id="{1C57CE81-1A2B-707A-DCBF-0CFE8DCD6B17}"/>
                    </a:ext>
                  </a:extLst>
                </p:cNvPr>
                <p:cNvSpPr txBox="1"/>
                <p:nvPr/>
              </p:nvSpPr>
              <p:spPr>
                <a:xfrm>
                  <a:off x="4003643" y="5804659"/>
                  <a:ext cx="432990" cy="344306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kumimoji="1" lang="ja-JP" altLang="en-US" sz="1050" b="1"/>
                    <a:t>と</a:t>
                  </a:r>
                </a:p>
              </p:txBody>
            </p:sp>
          </p:grpSp>
          <p:grpSp>
            <p:nvGrpSpPr>
              <p:cNvPr id="135" name="グループ化 134">
                <a:extLst>
                  <a:ext uri="{FF2B5EF4-FFF2-40B4-BE49-F238E27FC236}">
                    <a16:creationId xmlns:a16="http://schemas.microsoft.com/office/drawing/2014/main" id="{AABF2253-A5E5-7D9A-2EB8-1F7B6C1C91F8}"/>
                  </a:ext>
                </a:extLst>
              </p:cNvPr>
              <p:cNvGrpSpPr/>
              <p:nvPr/>
            </p:nvGrpSpPr>
            <p:grpSpPr>
              <a:xfrm>
                <a:off x="2338669" y="3627784"/>
                <a:ext cx="490222" cy="457812"/>
                <a:chOff x="3771900" y="5561988"/>
                <a:chExt cx="664733" cy="620785"/>
              </a:xfrm>
            </p:grpSpPr>
            <p:sp>
              <p:nvSpPr>
                <p:cNvPr id="136" name="四角形: 角を丸くする 135">
                  <a:extLst>
                    <a:ext uri="{FF2B5EF4-FFF2-40B4-BE49-F238E27FC236}">
                      <a16:creationId xmlns:a16="http://schemas.microsoft.com/office/drawing/2014/main" id="{B616B63B-991D-49AB-E0A4-723E90205811}"/>
                    </a:ext>
                  </a:extLst>
                </p:cNvPr>
                <p:cNvSpPr/>
                <p:nvPr/>
              </p:nvSpPr>
              <p:spPr>
                <a:xfrm>
                  <a:off x="3771900" y="5561988"/>
                  <a:ext cx="620785" cy="620785"/>
                </a:xfrm>
                <a:prstGeom prst="roundRect">
                  <a:avLst>
                    <a:gd name="adj" fmla="val 10530"/>
                  </a:avLst>
                </a:prstGeom>
                <a:solidFill>
                  <a:schemeClr val="bg2"/>
                </a:solidFill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sz="1050"/>
                </a:p>
              </p:txBody>
            </p:sp>
            <p:sp>
              <p:nvSpPr>
                <p:cNvPr id="137" name="四角形: 角を丸くする 136">
                  <a:extLst>
                    <a:ext uri="{FF2B5EF4-FFF2-40B4-BE49-F238E27FC236}">
                      <a16:creationId xmlns:a16="http://schemas.microsoft.com/office/drawing/2014/main" id="{8723E3AB-F7FD-ADAB-B45D-219403745A30}"/>
                    </a:ext>
                  </a:extLst>
                </p:cNvPr>
                <p:cNvSpPr/>
                <p:nvPr/>
              </p:nvSpPr>
              <p:spPr>
                <a:xfrm>
                  <a:off x="3825947" y="5561988"/>
                  <a:ext cx="512690" cy="512690"/>
                </a:xfrm>
                <a:prstGeom prst="roundRect">
                  <a:avLst>
                    <a:gd name="adj" fmla="val 10530"/>
                  </a:avLst>
                </a:prstGeom>
                <a:solidFill>
                  <a:schemeClr val="bg1"/>
                </a:solidFill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sz="1050"/>
                </a:p>
              </p:txBody>
            </p:sp>
            <p:sp>
              <p:nvSpPr>
                <p:cNvPr id="138" name="テキスト ボックス 137">
                  <a:extLst>
                    <a:ext uri="{FF2B5EF4-FFF2-40B4-BE49-F238E27FC236}">
                      <a16:creationId xmlns:a16="http://schemas.microsoft.com/office/drawing/2014/main" id="{E6CF19F9-A1B7-05FE-4E4A-8002D0029EC8}"/>
                    </a:ext>
                  </a:extLst>
                </p:cNvPr>
                <p:cNvSpPr txBox="1"/>
                <p:nvPr/>
              </p:nvSpPr>
              <p:spPr>
                <a:xfrm>
                  <a:off x="3774786" y="5563865"/>
                  <a:ext cx="391692" cy="344306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en-US" altLang="ja-JP" sz="1050" b="1"/>
                    <a:t>D</a:t>
                  </a:r>
                  <a:endParaRPr kumimoji="1" lang="ja-JP" altLang="en-US" sz="1050" b="1"/>
                </a:p>
              </p:txBody>
            </p:sp>
            <p:sp>
              <p:nvSpPr>
                <p:cNvPr id="139" name="テキスト ボックス 138">
                  <a:extLst>
                    <a:ext uri="{FF2B5EF4-FFF2-40B4-BE49-F238E27FC236}">
                      <a16:creationId xmlns:a16="http://schemas.microsoft.com/office/drawing/2014/main" id="{8A784B6B-FF36-6A3E-6DD7-AA5F4D08368D}"/>
                    </a:ext>
                  </a:extLst>
                </p:cNvPr>
                <p:cNvSpPr txBox="1"/>
                <p:nvPr/>
              </p:nvSpPr>
              <p:spPr>
                <a:xfrm>
                  <a:off x="4003643" y="5804659"/>
                  <a:ext cx="432990" cy="344306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kumimoji="1" lang="ja-JP" altLang="en-US" sz="1050" b="1"/>
                    <a:t>し</a:t>
                  </a:r>
                </a:p>
              </p:txBody>
            </p:sp>
          </p:grpSp>
          <p:grpSp>
            <p:nvGrpSpPr>
              <p:cNvPr id="140" name="グループ化 139">
                <a:extLst>
                  <a:ext uri="{FF2B5EF4-FFF2-40B4-BE49-F238E27FC236}">
                    <a16:creationId xmlns:a16="http://schemas.microsoft.com/office/drawing/2014/main" id="{4ED14ECA-70E9-BA5E-26F0-C3149A497197}"/>
                  </a:ext>
                </a:extLst>
              </p:cNvPr>
              <p:cNvGrpSpPr/>
              <p:nvPr/>
            </p:nvGrpSpPr>
            <p:grpSpPr>
              <a:xfrm>
                <a:off x="1324344" y="3627784"/>
                <a:ext cx="490222" cy="457812"/>
                <a:chOff x="3771900" y="5561988"/>
                <a:chExt cx="664733" cy="620785"/>
              </a:xfrm>
            </p:grpSpPr>
            <p:sp>
              <p:nvSpPr>
                <p:cNvPr id="141" name="四角形: 角を丸くする 140">
                  <a:extLst>
                    <a:ext uri="{FF2B5EF4-FFF2-40B4-BE49-F238E27FC236}">
                      <a16:creationId xmlns:a16="http://schemas.microsoft.com/office/drawing/2014/main" id="{B090ADA3-E0C7-AB43-4D17-90FA79EA223A}"/>
                    </a:ext>
                  </a:extLst>
                </p:cNvPr>
                <p:cNvSpPr/>
                <p:nvPr/>
              </p:nvSpPr>
              <p:spPr>
                <a:xfrm>
                  <a:off x="3771900" y="5561988"/>
                  <a:ext cx="620785" cy="620785"/>
                </a:xfrm>
                <a:prstGeom prst="roundRect">
                  <a:avLst>
                    <a:gd name="adj" fmla="val 10530"/>
                  </a:avLst>
                </a:prstGeom>
                <a:solidFill>
                  <a:schemeClr val="bg2"/>
                </a:solidFill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sz="1050"/>
                </a:p>
              </p:txBody>
            </p:sp>
            <p:sp>
              <p:nvSpPr>
                <p:cNvPr id="142" name="四角形: 角を丸くする 141">
                  <a:extLst>
                    <a:ext uri="{FF2B5EF4-FFF2-40B4-BE49-F238E27FC236}">
                      <a16:creationId xmlns:a16="http://schemas.microsoft.com/office/drawing/2014/main" id="{0A847D3F-2977-1194-927B-2932C6290AE8}"/>
                    </a:ext>
                  </a:extLst>
                </p:cNvPr>
                <p:cNvSpPr/>
                <p:nvPr/>
              </p:nvSpPr>
              <p:spPr>
                <a:xfrm>
                  <a:off x="3825947" y="5561988"/>
                  <a:ext cx="512690" cy="512690"/>
                </a:xfrm>
                <a:prstGeom prst="roundRect">
                  <a:avLst>
                    <a:gd name="adj" fmla="val 10530"/>
                  </a:avLst>
                </a:prstGeom>
                <a:solidFill>
                  <a:schemeClr val="bg1"/>
                </a:solidFill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sz="1050"/>
                </a:p>
              </p:txBody>
            </p:sp>
            <p:sp>
              <p:nvSpPr>
                <p:cNvPr id="143" name="テキスト ボックス 142">
                  <a:extLst>
                    <a:ext uri="{FF2B5EF4-FFF2-40B4-BE49-F238E27FC236}">
                      <a16:creationId xmlns:a16="http://schemas.microsoft.com/office/drawing/2014/main" id="{ACF11989-E90C-1BFE-4EBA-B1789DE12052}"/>
                    </a:ext>
                  </a:extLst>
                </p:cNvPr>
                <p:cNvSpPr txBox="1"/>
                <p:nvPr/>
              </p:nvSpPr>
              <p:spPr>
                <a:xfrm>
                  <a:off x="3782389" y="5563865"/>
                  <a:ext cx="376475" cy="34430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kumimoji="1" lang="en-US" altLang="ja-JP" sz="1050" b="1"/>
                    <a:t>A</a:t>
                  </a:r>
                  <a:endParaRPr kumimoji="1" lang="ja-JP" altLang="en-US" sz="1050" b="1"/>
                </a:p>
              </p:txBody>
            </p:sp>
            <p:sp>
              <p:nvSpPr>
                <p:cNvPr id="145" name="テキスト ボックス 144">
                  <a:extLst>
                    <a:ext uri="{FF2B5EF4-FFF2-40B4-BE49-F238E27FC236}">
                      <a16:creationId xmlns:a16="http://schemas.microsoft.com/office/drawing/2014/main" id="{D3CB136C-85C7-F12B-C851-AA021DD38975}"/>
                    </a:ext>
                  </a:extLst>
                </p:cNvPr>
                <p:cNvSpPr txBox="1"/>
                <p:nvPr/>
              </p:nvSpPr>
              <p:spPr>
                <a:xfrm>
                  <a:off x="4003643" y="5804659"/>
                  <a:ext cx="432990" cy="344306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kumimoji="1" lang="ja-JP" altLang="en-US" sz="1050" b="1"/>
                    <a:t>ち</a:t>
                  </a:r>
                </a:p>
              </p:txBody>
            </p:sp>
          </p:grpSp>
          <p:grpSp>
            <p:nvGrpSpPr>
              <p:cNvPr id="152" name="グループ化 151">
                <a:extLst>
                  <a:ext uri="{FF2B5EF4-FFF2-40B4-BE49-F238E27FC236}">
                    <a16:creationId xmlns:a16="http://schemas.microsoft.com/office/drawing/2014/main" id="{D89E0C7C-6737-DE04-88C0-C4E7CCF14A6D}"/>
                  </a:ext>
                </a:extLst>
              </p:cNvPr>
              <p:cNvGrpSpPr/>
              <p:nvPr/>
            </p:nvGrpSpPr>
            <p:grpSpPr>
              <a:xfrm>
                <a:off x="6388086" y="3627784"/>
                <a:ext cx="490222" cy="457812"/>
                <a:chOff x="3771900" y="5561988"/>
                <a:chExt cx="664733" cy="620785"/>
              </a:xfrm>
            </p:grpSpPr>
            <p:sp>
              <p:nvSpPr>
                <p:cNvPr id="153" name="四角形: 角を丸くする 152">
                  <a:extLst>
                    <a:ext uri="{FF2B5EF4-FFF2-40B4-BE49-F238E27FC236}">
                      <a16:creationId xmlns:a16="http://schemas.microsoft.com/office/drawing/2014/main" id="{41D5B0E6-DCB2-1BEF-599F-657BD0CBAD14}"/>
                    </a:ext>
                  </a:extLst>
                </p:cNvPr>
                <p:cNvSpPr/>
                <p:nvPr/>
              </p:nvSpPr>
              <p:spPr>
                <a:xfrm>
                  <a:off x="3771900" y="5561988"/>
                  <a:ext cx="620785" cy="620785"/>
                </a:xfrm>
                <a:prstGeom prst="roundRect">
                  <a:avLst>
                    <a:gd name="adj" fmla="val 10530"/>
                  </a:avLst>
                </a:prstGeom>
                <a:solidFill>
                  <a:schemeClr val="bg2"/>
                </a:solidFill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sz="1050"/>
                </a:p>
              </p:txBody>
            </p:sp>
            <p:sp>
              <p:nvSpPr>
                <p:cNvPr id="154" name="四角形: 角を丸くする 153">
                  <a:extLst>
                    <a:ext uri="{FF2B5EF4-FFF2-40B4-BE49-F238E27FC236}">
                      <a16:creationId xmlns:a16="http://schemas.microsoft.com/office/drawing/2014/main" id="{EE6DD856-6557-8833-F950-F64D09CA77DC}"/>
                    </a:ext>
                  </a:extLst>
                </p:cNvPr>
                <p:cNvSpPr/>
                <p:nvPr/>
              </p:nvSpPr>
              <p:spPr>
                <a:xfrm>
                  <a:off x="3825947" y="5561988"/>
                  <a:ext cx="512690" cy="512690"/>
                </a:xfrm>
                <a:prstGeom prst="roundRect">
                  <a:avLst>
                    <a:gd name="adj" fmla="val 10530"/>
                  </a:avLst>
                </a:prstGeom>
                <a:solidFill>
                  <a:schemeClr val="bg1"/>
                </a:solidFill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sz="1050"/>
                </a:p>
              </p:txBody>
            </p:sp>
            <p:sp>
              <p:nvSpPr>
                <p:cNvPr id="155" name="テキスト ボックス 154">
                  <a:extLst>
                    <a:ext uri="{FF2B5EF4-FFF2-40B4-BE49-F238E27FC236}">
                      <a16:creationId xmlns:a16="http://schemas.microsoft.com/office/drawing/2014/main" id="{186C7847-4762-C81D-069D-21B747C58119}"/>
                    </a:ext>
                  </a:extLst>
                </p:cNvPr>
                <p:cNvSpPr txBox="1"/>
                <p:nvPr/>
              </p:nvSpPr>
              <p:spPr>
                <a:xfrm>
                  <a:off x="3786524" y="5603861"/>
                  <a:ext cx="348219" cy="35473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ja-JP" altLang="en-US" sz="1100" b="1"/>
                    <a:t>*</a:t>
                  </a:r>
                  <a:endParaRPr kumimoji="1" lang="ja-JP" altLang="en-US" sz="1100" b="1"/>
                </a:p>
              </p:txBody>
            </p:sp>
            <p:sp>
              <p:nvSpPr>
                <p:cNvPr id="157" name="テキスト ボックス 156">
                  <a:extLst>
                    <a:ext uri="{FF2B5EF4-FFF2-40B4-BE49-F238E27FC236}">
                      <a16:creationId xmlns:a16="http://schemas.microsoft.com/office/drawing/2014/main" id="{99BE2A06-B0D9-6247-FFAC-091E5E552094}"/>
                    </a:ext>
                  </a:extLst>
                </p:cNvPr>
                <p:cNvSpPr txBox="1"/>
                <p:nvPr/>
              </p:nvSpPr>
              <p:spPr>
                <a:xfrm>
                  <a:off x="3817542" y="5786537"/>
                  <a:ext cx="306917" cy="344306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kumimoji="1" lang="en-US" altLang="ja-JP" sz="1050" b="1"/>
                    <a:t>:</a:t>
                  </a:r>
                  <a:endParaRPr kumimoji="1" lang="ja-JP" altLang="en-US" sz="1050" b="1"/>
                </a:p>
              </p:txBody>
            </p:sp>
            <p:sp>
              <p:nvSpPr>
                <p:cNvPr id="158" name="テキスト ボックス 157">
                  <a:extLst>
                    <a:ext uri="{FF2B5EF4-FFF2-40B4-BE49-F238E27FC236}">
                      <a16:creationId xmlns:a16="http://schemas.microsoft.com/office/drawing/2014/main" id="{C29838F0-8A8F-9F46-7EFA-9AAF93374478}"/>
                    </a:ext>
                  </a:extLst>
                </p:cNvPr>
                <p:cNvSpPr txBox="1"/>
                <p:nvPr/>
              </p:nvSpPr>
              <p:spPr>
                <a:xfrm>
                  <a:off x="4003643" y="5804659"/>
                  <a:ext cx="432990" cy="344306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kumimoji="1" lang="ja-JP" altLang="en-US" sz="1050" b="1"/>
                    <a:t>け</a:t>
                  </a:r>
                </a:p>
              </p:txBody>
            </p:sp>
          </p:grpSp>
          <p:grpSp>
            <p:nvGrpSpPr>
              <p:cNvPr id="159" name="グループ化 158">
                <a:extLst>
                  <a:ext uri="{FF2B5EF4-FFF2-40B4-BE49-F238E27FC236}">
                    <a16:creationId xmlns:a16="http://schemas.microsoft.com/office/drawing/2014/main" id="{D9B71380-6439-431D-5869-E959007F3791}"/>
                  </a:ext>
                </a:extLst>
              </p:cNvPr>
              <p:cNvGrpSpPr/>
              <p:nvPr/>
            </p:nvGrpSpPr>
            <p:grpSpPr>
              <a:xfrm>
                <a:off x="6898275" y="3627784"/>
                <a:ext cx="496276" cy="457813"/>
                <a:chOff x="3771900" y="5561987"/>
                <a:chExt cx="672941" cy="620786"/>
              </a:xfrm>
            </p:grpSpPr>
            <p:sp>
              <p:nvSpPr>
                <p:cNvPr id="160" name="四角形: 角を丸くする 159">
                  <a:extLst>
                    <a:ext uri="{FF2B5EF4-FFF2-40B4-BE49-F238E27FC236}">
                      <a16:creationId xmlns:a16="http://schemas.microsoft.com/office/drawing/2014/main" id="{035997B2-2823-518A-F21C-98183EAF0D25}"/>
                    </a:ext>
                  </a:extLst>
                </p:cNvPr>
                <p:cNvSpPr/>
                <p:nvPr/>
              </p:nvSpPr>
              <p:spPr>
                <a:xfrm>
                  <a:off x="3771900" y="5561988"/>
                  <a:ext cx="620785" cy="620785"/>
                </a:xfrm>
                <a:prstGeom prst="roundRect">
                  <a:avLst>
                    <a:gd name="adj" fmla="val 10530"/>
                  </a:avLst>
                </a:prstGeom>
                <a:solidFill>
                  <a:schemeClr val="bg2"/>
                </a:solidFill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sz="1050"/>
                </a:p>
              </p:txBody>
            </p:sp>
            <p:sp>
              <p:nvSpPr>
                <p:cNvPr id="161" name="四角形: 角を丸くする 160">
                  <a:extLst>
                    <a:ext uri="{FF2B5EF4-FFF2-40B4-BE49-F238E27FC236}">
                      <a16:creationId xmlns:a16="http://schemas.microsoft.com/office/drawing/2014/main" id="{8A2640F9-CB05-CD5E-12D5-425F63B43EE6}"/>
                    </a:ext>
                  </a:extLst>
                </p:cNvPr>
                <p:cNvSpPr/>
                <p:nvPr/>
              </p:nvSpPr>
              <p:spPr>
                <a:xfrm>
                  <a:off x="3825947" y="5561988"/>
                  <a:ext cx="512690" cy="512690"/>
                </a:xfrm>
                <a:prstGeom prst="roundRect">
                  <a:avLst>
                    <a:gd name="adj" fmla="val 10530"/>
                  </a:avLst>
                </a:prstGeom>
                <a:solidFill>
                  <a:schemeClr val="bg1"/>
                </a:solidFill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sz="1050"/>
                </a:p>
              </p:txBody>
            </p:sp>
            <p:sp>
              <p:nvSpPr>
                <p:cNvPr id="162" name="テキスト ボックス 161">
                  <a:extLst>
                    <a:ext uri="{FF2B5EF4-FFF2-40B4-BE49-F238E27FC236}">
                      <a16:creationId xmlns:a16="http://schemas.microsoft.com/office/drawing/2014/main" id="{1EAEB589-9219-4E3F-8F1A-E877D0A8EF82}"/>
                    </a:ext>
                  </a:extLst>
                </p:cNvPr>
                <p:cNvSpPr txBox="1"/>
                <p:nvPr/>
              </p:nvSpPr>
              <p:spPr>
                <a:xfrm>
                  <a:off x="3806304" y="5563865"/>
                  <a:ext cx="328655" cy="354738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en-US" altLang="ja-JP" sz="1100" b="1"/>
                    <a:t>}</a:t>
                  </a:r>
                  <a:endParaRPr kumimoji="1" lang="ja-JP" altLang="en-US" sz="1100" b="1"/>
                </a:p>
              </p:txBody>
            </p:sp>
            <p:sp>
              <p:nvSpPr>
                <p:cNvPr id="163" name="テキスト ボックス 162">
                  <a:extLst>
                    <a:ext uri="{FF2B5EF4-FFF2-40B4-BE49-F238E27FC236}">
                      <a16:creationId xmlns:a16="http://schemas.microsoft.com/office/drawing/2014/main" id="{2061B08E-9F6A-528D-218A-10E19BD90DF6}"/>
                    </a:ext>
                  </a:extLst>
                </p:cNvPr>
                <p:cNvSpPr txBox="1"/>
                <p:nvPr/>
              </p:nvSpPr>
              <p:spPr>
                <a:xfrm>
                  <a:off x="4011851" y="5561987"/>
                  <a:ext cx="432990" cy="34430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ja-JP" altLang="en-US" sz="1050" b="1"/>
                    <a:t>」</a:t>
                  </a:r>
                  <a:endParaRPr kumimoji="1" lang="ja-JP" altLang="en-US" sz="1050" b="1"/>
                </a:p>
              </p:txBody>
            </p:sp>
            <p:sp>
              <p:nvSpPr>
                <p:cNvPr id="164" name="テキスト ボックス 163">
                  <a:extLst>
                    <a:ext uri="{FF2B5EF4-FFF2-40B4-BE49-F238E27FC236}">
                      <a16:creationId xmlns:a16="http://schemas.microsoft.com/office/drawing/2014/main" id="{C1AF4943-F916-A064-BEDE-AE3EC1CC82DD}"/>
                    </a:ext>
                  </a:extLst>
                </p:cNvPr>
                <p:cNvSpPr txBox="1"/>
                <p:nvPr/>
              </p:nvSpPr>
              <p:spPr>
                <a:xfrm>
                  <a:off x="3808848" y="5796537"/>
                  <a:ext cx="324308" cy="34430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kumimoji="1" lang="en-US" altLang="ja-JP" sz="1050" b="1"/>
                    <a:t>]</a:t>
                  </a:r>
                  <a:endParaRPr kumimoji="1" lang="ja-JP" altLang="en-US" sz="1050" b="1"/>
                </a:p>
              </p:txBody>
            </p:sp>
            <p:sp>
              <p:nvSpPr>
                <p:cNvPr id="165" name="テキスト ボックス 164">
                  <a:extLst>
                    <a:ext uri="{FF2B5EF4-FFF2-40B4-BE49-F238E27FC236}">
                      <a16:creationId xmlns:a16="http://schemas.microsoft.com/office/drawing/2014/main" id="{A66A7DC9-9E31-6A6F-A013-CA5C405A7B80}"/>
                    </a:ext>
                  </a:extLst>
                </p:cNvPr>
                <p:cNvSpPr txBox="1"/>
                <p:nvPr/>
              </p:nvSpPr>
              <p:spPr>
                <a:xfrm>
                  <a:off x="4003643" y="5804658"/>
                  <a:ext cx="432989" cy="34430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kumimoji="1" lang="ja-JP" altLang="en-US" sz="1050" b="1"/>
                    <a:t>む</a:t>
                  </a:r>
                </a:p>
              </p:txBody>
            </p:sp>
          </p:grpSp>
        </p:grpSp>
        <p:grpSp>
          <p:nvGrpSpPr>
            <p:cNvPr id="276" name="グループ化 275">
              <a:extLst>
                <a:ext uri="{FF2B5EF4-FFF2-40B4-BE49-F238E27FC236}">
                  <a16:creationId xmlns:a16="http://schemas.microsoft.com/office/drawing/2014/main" id="{10C41065-F070-6B3B-EDC1-B2DE3488906D}"/>
                </a:ext>
              </a:extLst>
            </p:cNvPr>
            <p:cNvGrpSpPr/>
            <p:nvPr/>
          </p:nvGrpSpPr>
          <p:grpSpPr>
            <a:xfrm>
              <a:off x="1193775" y="3141350"/>
              <a:ext cx="6101028" cy="471176"/>
              <a:chOff x="1193775" y="3141350"/>
              <a:chExt cx="6101028" cy="471176"/>
            </a:xfrm>
          </p:grpSpPr>
          <p:grpSp>
            <p:nvGrpSpPr>
              <p:cNvPr id="166" name="グループ化 165">
                <a:extLst>
                  <a:ext uri="{FF2B5EF4-FFF2-40B4-BE49-F238E27FC236}">
                    <a16:creationId xmlns:a16="http://schemas.microsoft.com/office/drawing/2014/main" id="{D48C1D73-8B5B-9761-3E5B-A226556DCD78}"/>
                  </a:ext>
                </a:extLst>
              </p:cNvPr>
              <p:cNvGrpSpPr/>
              <p:nvPr/>
            </p:nvGrpSpPr>
            <p:grpSpPr>
              <a:xfrm>
                <a:off x="5759030" y="3141350"/>
                <a:ext cx="490222" cy="471176"/>
                <a:chOff x="3771900" y="5543867"/>
                <a:chExt cx="664733" cy="638906"/>
              </a:xfrm>
            </p:grpSpPr>
            <p:sp>
              <p:nvSpPr>
                <p:cNvPr id="167" name="四角形: 角を丸くする 166">
                  <a:extLst>
                    <a:ext uri="{FF2B5EF4-FFF2-40B4-BE49-F238E27FC236}">
                      <a16:creationId xmlns:a16="http://schemas.microsoft.com/office/drawing/2014/main" id="{2E0E4D0A-160B-BBEB-3834-3A476C53C874}"/>
                    </a:ext>
                  </a:extLst>
                </p:cNvPr>
                <p:cNvSpPr/>
                <p:nvPr/>
              </p:nvSpPr>
              <p:spPr>
                <a:xfrm>
                  <a:off x="3771900" y="5561988"/>
                  <a:ext cx="620785" cy="620785"/>
                </a:xfrm>
                <a:prstGeom prst="roundRect">
                  <a:avLst>
                    <a:gd name="adj" fmla="val 10530"/>
                  </a:avLst>
                </a:prstGeom>
                <a:solidFill>
                  <a:schemeClr val="bg2"/>
                </a:solidFill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sz="1050"/>
                </a:p>
              </p:txBody>
            </p:sp>
            <p:sp>
              <p:nvSpPr>
                <p:cNvPr id="168" name="四角形: 角を丸くする 167">
                  <a:extLst>
                    <a:ext uri="{FF2B5EF4-FFF2-40B4-BE49-F238E27FC236}">
                      <a16:creationId xmlns:a16="http://schemas.microsoft.com/office/drawing/2014/main" id="{8CC6848E-CA55-1D47-9186-376C41F27975}"/>
                    </a:ext>
                  </a:extLst>
                </p:cNvPr>
                <p:cNvSpPr/>
                <p:nvPr/>
              </p:nvSpPr>
              <p:spPr>
                <a:xfrm>
                  <a:off x="3825947" y="5561988"/>
                  <a:ext cx="512690" cy="512690"/>
                </a:xfrm>
                <a:prstGeom prst="roundRect">
                  <a:avLst>
                    <a:gd name="adj" fmla="val 10530"/>
                  </a:avLst>
                </a:prstGeom>
                <a:solidFill>
                  <a:schemeClr val="bg1"/>
                </a:solidFill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sz="1050"/>
                </a:p>
              </p:txBody>
            </p:sp>
            <p:sp>
              <p:nvSpPr>
                <p:cNvPr id="169" name="テキスト ボックス 168">
                  <a:extLst>
                    <a:ext uri="{FF2B5EF4-FFF2-40B4-BE49-F238E27FC236}">
                      <a16:creationId xmlns:a16="http://schemas.microsoft.com/office/drawing/2014/main" id="{9CE6FA94-7960-76CA-46DB-C5927DBA7F7F}"/>
                    </a:ext>
                  </a:extLst>
                </p:cNvPr>
                <p:cNvSpPr txBox="1"/>
                <p:nvPr/>
              </p:nvSpPr>
              <p:spPr>
                <a:xfrm>
                  <a:off x="3779133" y="5543867"/>
                  <a:ext cx="382998" cy="354738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kumimoji="1" lang="en-US" altLang="ja-JP" sz="1100" b="1"/>
                    <a:t>P</a:t>
                  </a:r>
                  <a:endParaRPr kumimoji="1" lang="ja-JP" altLang="en-US" sz="1100" b="1"/>
                </a:p>
              </p:txBody>
            </p:sp>
            <p:sp>
              <p:nvSpPr>
                <p:cNvPr id="171" name="テキスト ボックス 170">
                  <a:extLst>
                    <a:ext uri="{FF2B5EF4-FFF2-40B4-BE49-F238E27FC236}">
                      <a16:creationId xmlns:a16="http://schemas.microsoft.com/office/drawing/2014/main" id="{ED45B6F6-325B-AD89-5D4D-4674CC41A294}"/>
                    </a:ext>
                  </a:extLst>
                </p:cNvPr>
                <p:cNvSpPr txBox="1"/>
                <p:nvPr/>
              </p:nvSpPr>
              <p:spPr>
                <a:xfrm>
                  <a:off x="4003643" y="5804658"/>
                  <a:ext cx="432990" cy="34430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ja-JP" altLang="en-US" sz="1050" b="1"/>
                    <a:t>せ</a:t>
                  </a:r>
                  <a:endParaRPr kumimoji="1" lang="ja-JP" altLang="en-US" sz="1050" b="1"/>
                </a:p>
              </p:txBody>
            </p:sp>
          </p:grpSp>
          <p:grpSp>
            <p:nvGrpSpPr>
              <p:cNvPr id="172" name="グループ化 171">
                <a:extLst>
                  <a:ext uri="{FF2B5EF4-FFF2-40B4-BE49-F238E27FC236}">
                    <a16:creationId xmlns:a16="http://schemas.microsoft.com/office/drawing/2014/main" id="{FA64A44F-F80B-0BEB-AA47-84660845B555}"/>
                  </a:ext>
                </a:extLst>
              </p:cNvPr>
              <p:cNvGrpSpPr/>
              <p:nvPr/>
            </p:nvGrpSpPr>
            <p:grpSpPr>
              <a:xfrm>
                <a:off x="3720499" y="3148032"/>
                <a:ext cx="490222" cy="457812"/>
                <a:chOff x="3771900" y="5561988"/>
                <a:chExt cx="664733" cy="620785"/>
              </a:xfrm>
            </p:grpSpPr>
            <p:sp>
              <p:nvSpPr>
                <p:cNvPr id="173" name="四角形: 角を丸くする 172">
                  <a:extLst>
                    <a:ext uri="{FF2B5EF4-FFF2-40B4-BE49-F238E27FC236}">
                      <a16:creationId xmlns:a16="http://schemas.microsoft.com/office/drawing/2014/main" id="{686A182B-35D1-F520-9322-B97846383A7D}"/>
                    </a:ext>
                  </a:extLst>
                </p:cNvPr>
                <p:cNvSpPr/>
                <p:nvPr/>
              </p:nvSpPr>
              <p:spPr>
                <a:xfrm>
                  <a:off x="3771900" y="5561988"/>
                  <a:ext cx="620785" cy="620785"/>
                </a:xfrm>
                <a:prstGeom prst="roundRect">
                  <a:avLst>
                    <a:gd name="adj" fmla="val 10530"/>
                  </a:avLst>
                </a:prstGeom>
                <a:solidFill>
                  <a:schemeClr val="bg2"/>
                </a:solidFill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sz="1050"/>
                </a:p>
              </p:txBody>
            </p:sp>
            <p:sp>
              <p:nvSpPr>
                <p:cNvPr id="174" name="四角形: 角を丸くする 173">
                  <a:extLst>
                    <a:ext uri="{FF2B5EF4-FFF2-40B4-BE49-F238E27FC236}">
                      <a16:creationId xmlns:a16="http://schemas.microsoft.com/office/drawing/2014/main" id="{1CABA4C4-8879-72BA-67B9-557EB46F9305}"/>
                    </a:ext>
                  </a:extLst>
                </p:cNvPr>
                <p:cNvSpPr/>
                <p:nvPr/>
              </p:nvSpPr>
              <p:spPr>
                <a:xfrm>
                  <a:off x="3825947" y="5561988"/>
                  <a:ext cx="512690" cy="512690"/>
                </a:xfrm>
                <a:prstGeom prst="roundRect">
                  <a:avLst>
                    <a:gd name="adj" fmla="val 10530"/>
                  </a:avLst>
                </a:prstGeom>
                <a:solidFill>
                  <a:schemeClr val="bg1"/>
                </a:solidFill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sz="1050"/>
                </a:p>
              </p:txBody>
            </p:sp>
            <p:sp>
              <p:nvSpPr>
                <p:cNvPr id="175" name="テキスト ボックス 174">
                  <a:extLst>
                    <a:ext uri="{FF2B5EF4-FFF2-40B4-BE49-F238E27FC236}">
                      <a16:creationId xmlns:a16="http://schemas.microsoft.com/office/drawing/2014/main" id="{C837CADF-46F5-FE2F-A1D6-11FB0F44F116}"/>
                    </a:ext>
                  </a:extLst>
                </p:cNvPr>
                <p:cNvSpPr txBox="1"/>
                <p:nvPr/>
              </p:nvSpPr>
              <p:spPr>
                <a:xfrm>
                  <a:off x="3782395" y="5563865"/>
                  <a:ext cx="376475" cy="344306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en-US" altLang="ja-JP" sz="1050" b="1"/>
                    <a:t>Y</a:t>
                  </a:r>
                  <a:endParaRPr kumimoji="1" lang="ja-JP" altLang="en-US" sz="1050" b="1"/>
                </a:p>
              </p:txBody>
            </p:sp>
            <p:sp>
              <p:nvSpPr>
                <p:cNvPr id="176" name="テキスト ボックス 175">
                  <a:extLst>
                    <a:ext uri="{FF2B5EF4-FFF2-40B4-BE49-F238E27FC236}">
                      <a16:creationId xmlns:a16="http://schemas.microsoft.com/office/drawing/2014/main" id="{284261C3-142C-9718-0D5A-88D88BCA2BE8}"/>
                    </a:ext>
                  </a:extLst>
                </p:cNvPr>
                <p:cNvSpPr txBox="1"/>
                <p:nvPr/>
              </p:nvSpPr>
              <p:spPr>
                <a:xfrm>
                  <a:off x="4003643" y="5804659"/>
                  <a:ext cx="432990" cy="344306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kumimoji="1" lang="ja-JP" altLang="en-US" sz="1050" b="1"/>
                    <a:t>ん</a:t>
                  </a:r>
                </a:p>
              </p:txBody>
            </p:sp>
          </p:grpSp>
          <p:grpSp>
            <p:nvGrpSpPr>
              <p:cNvPr id="177" name="グループ化 176">
                <a:extLst>
                  <a:ext uri="{FF2B5EF4-FFF2-40B4-BE49-F238E27FC236}">
                    <a16:creationId xmlns:a16="http://schemas.microsoft.com/office/drawing/2014/main" id="{22AB5E2D-66F2-A44A-ED92-325446D9F929}"/>
                  </a:ext>
                </a:extLst>
              </p:cNvPr>
              <p:cNvGrpSpPr/>
              <p:nvPr/>
            </p:nvGrpSpPr>
            <p:grpSpPr>
              <a:xfrm>
                <a:off x="4234526" y="3148032"/>
                <a:ext cx="490222" cy="457812"/>
                <a:chOff x="3771900" y="5561988"/>
                <a:chExt cx="664733" cy="620785"/>
              </a:xfrm>
            </p:grpSpPr>
            <p:sp>
              <p:nvSpPr>
                <p:cNvPr id="178" name="四角形: 角を丸くする 177">
                  <a:extLst>
                    <a:ext uri="{FF2B5EF4-FFF2-40B4-BE49-F238E27FC236}">
                      <a16:creationId xmlns:a16="http://schemas.microsoft.com/office/drawing/2014/main" id="{844B020B-49C0-01A1-B974-FA66CD94856B}"/>
                    </a:ext>
                  </a:extLst>
                </p:cNvPr>
                <p:cNvSpPr/>
                <p:nvPr/>
              </p:nvSpPr>
              <p:spPr>
                <a:xfrm>
                  <a:off x="3771900" y="5561988"/>
                  <a:ext cx="620785" cy="620785"/>
                </a:xfrm>
                <a:prstGeom prst="roundRect">
                  <a:avLst>
                    <a:gd name="adj" fmla="val 10530"/>
                  </a:avLst>
                </a:prstGeom>
                <a:solidFill>
                  <a:schemeClr val="bg2"/>
                </a:solidFill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sz="1050"/>
                </a:p>
              </p:txBody>
            </p:sp>
            <p:sp>
              <p:nvSpPr>
                <p:cNvPr id="179" name="四角形: 角を丸くする 178">
                  <a:extLst>
                    <a:ext uri="{FF2B5EF4-FFF2-40B4-BE49-F238E27FC236}">
                      <a16:creationId xmlns:a16="http://schemas.microsoft.com/office/drawing/2014/main" id="{77AE9579-5195-A645-14DE-6C000E14D2DD}"/>
                    </a:ext>
                  </a:extLst>
                </p:cNvPr>
                <p:cNvSpPr/>
                <p:nvPr/>
              </p:nvSpPr>
              <p:spPr>
                <a:xfrm>
                  <a:off x="3825947" y="5561988"/>
                  <a:ext cx="512690" cy="512690"/>
                </a:xfrm>
                <a:prstGeom prst="roundRect">
                  <a:avLst>
                    <a:gd name="adj" fmla="val 10530"/>
                  </a:avLst>
                </a:prstGeom>
                <a:solidFill>
                  <a:schemeClr val="bg1"/>
                </a:solidFill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sz="1050"/>
                </a:p>
              </p:txBody>
            </p:sp>
            <p:sp>
              <p:nvSpPr>
                <p:cNvPr id="180" name="テキスト ボックス 179">
                  <a:extLst>
                    <a:ext uri="{FF2B5EF4-FFF2-40B4-BE49-F238E27FC236}">
                      <a16:creationId xmlns:a16="http://schemas.microsoft.com/office/drawing/2014/main" id="{3A760F0F-044B-02A7-0D4D-A106BAA58E6E}"/>
                    </a:ext>
                  </a:extLst>
                </p:cNvPr>
                <p:cNvSpPr txBox="1"/>
                <p:nvPr/>
              </p:nvSpPr>
              <p:spPr>
                <a:xfrm>
                  <a:off x="3774786" y="5563865"/>
                  <a:ext cx="391692" cy="344306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en-US" altLang="ja-JP" sz="1050" b="1"/>
                    <a:t>U</a:t>
                  </a:r>
                  <a:endParaRPr kumimoji="1" lang="ja-JP" altLang="en-US" sz="1050" b="1"/>
                </a:p>
              </p:txBody>
            </p:sp>
            <p:sp>
              <p:nvSpPr>
                <p:cNvPr id="181" name="テキスト ボックス 180">
                  <a:extLst>
                    <a:ext uri="{FF2B5EF4-FFF2-40B4-BE49-F238E27FC236}">
                      <a16:creationId xmlns:a16="http://schemas.microsoft.com/office/drawing/2014/main" id="{B9235B34-C18F-7921-FEA3-7AD4016C0671}"/>
                    </a:ext>
                  </a:extLst>
                </p:cNvPr>
                <p:cNvSpPr txBox="1"/>
                <p:nvPr/>
              </p:nvSpPr>
              <p:spPr>
                <a:xfrm>
                  <a:off x="4003643" y="5804659"/>
                  <a:ext cx="432990" cy="344306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kumimoji="1" lang="ja-JP" altLang="en-US" sz="1050" b="1"/>
                    <a:t>な</a:t>
                  </a:r>
                </a:p>
              </p:txBody>
            </p:sp>
          </p:grpSp>
          <p:grpSp>
            <p:nvGrpSpPr>
              <p:cNvPr id="182" name="グループ化 181">
                <a:extLst>
                  <a:ext uri="{FF2B5EF4-FFF2-40B4-BE49-F238E27FC236}">
                    <a16:creationId xmlns:a16="http://schemas.microsoft.com/office/drawing/2014/main" id="{031B9DD2-3E29-B9BF-6B3C-4FF979D9E73C}"/>
                  </a:ext>
                </a:extLst>
              </p:cNvPr>
              <p:cNvGrpSpPr/>
              <p:nvPr/>
            </p:nvGrpSpPr>
            <p:grpSpPr>
              <a:xfrm>
                <a:off x="4738654" y="3148032"/>
                <a:ext cx="490222" cy="457812"/>
                <a:chOff x="3771900" y="5561988"/>
                <a:chExt cx="664733" cy="620785"/>
              </a:xfrm>
            </p:grpSpPr>
            <p:sp>
              <p:nvSpPr>
                <p:cNvPr id="183" name="四角形: 角を丸くする 182">
                  <a:extLst>
                    <a:ext uri="{FF2B5EF4-FFF2-40B4-BE49-F238E27FC236}">
                      <a16:creationId xmlns:a16="http://schemas.microsoft.com/office/drawing/2014/main" id="{23F35380-E040-FF14-A473-E04DBF03142B}"/>
                    </a:ext>
                  </a:extLst>
                </p:cNvPr>
                <p:cNvSpPr/>
                <p:nvPr/>
              </p:nvSpPr>
              <p:spPr>
                <a:xfrm>
                  <a:off x="3771900" y="5561988"/>
                  <a:ext cx="620785" cy="620785"/>
                </a:xfrm>
                <a:prstGeom prst="roundRect">
                  <a:avLst>
                    <a:gd name="adj" fmla="val 10530"/>
                  </a:avLst>
                </a:prstGeom>
                <a:solidFill>
                  <a:schemeClr val="bg2"/>
                </a:solidFill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sz="1050"/>
                </a:p>
              </p:txBody>
            </p:sp>
            <p:sp>
              <p:nvSpPr>
                <p:cNvPr id="184" name="四角形: 角を丸くする 183">
                  <a:extLst>
                    <a:ext uri="{FF2B5EF4-FFF2-40B4-BE49-F238E27FC236}">
                      <a16:creationId xmlns:a16="http://schemas.microsoft.com/office/drawing/2014/main" id="{EEBE2220-2410-157F-EAD5-E903EEE1DFB6}"/>
                    </a:ext>
                  </a:extLst>
                </p:cNvPr>
                <p:cNvSpPr/>
                <p:nvPr/>
              </p:nvSpPr>
              <p:spPr>
                <a:xfrm>
                  <a:off x="3825947" y="5561988"/>
                  <a:ext cx="512690" cy="512690"/>
                </a:xfrm>
                <a:prstGeom prst="roundRect">
                  <a:avLst>
                    <a:gd name="adj" fmla="val 10530"/>
                  </a:avLst>
                </a:prstGeom>
                <a:solidFill>
                  <a:schemeClr val="bg1"/>
                </a:solidFill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sz="1050"/>
                </a:p>
              </p:txBody>
            </p:sp>
            <p:sp>
              <p:nvSpPr>
                <p:cNvPr id="185" name="テキスト ボックス 184">
                  <a:extLst>
                    <a:ext uri="{FF2B5EF4-FFF2-40B4-BE49-F238E27FC236}">
                      <a16:creationId xmlns:a16="http://schemas.microsoft.com/office/drawing/2014/main" id="{19075E90-8399-9851-A490-151A71D9EF5E}"/>
                    </a:ext>
                  </a:extLst>
                </p:cNvPr>
                <p:cNvSpPr txBox="1"/>
                <p:nvPr/>
              </p:nvSpPr>
              <p:spPr>
                <a:xfrm>
                  <a:off x="3816085" y="5563865"/>
                  <a:ext cx="309094" cy="344306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en-US" altLang="ja-JP" sz="1050" b="1"/>
                    <a:t>I</a:t>
                  </a:r>
                  <a:endParaRPr kumimoji="1" lang="ja-JP" altLang="en-US" sz="1050" b="1"/>
                </a:p>
              </p:txBody>
            </p:sp>
            <p:sp>
              <p:nvSpPr>
                <p:cNvPr id="186" name="テキスト ボックス 185">
                  <a:extLst>
                    <a:ext uri="{FF2B5EF4-FFF2-40B4-BE49-F238E27FC236}">
                      <a16:creationId xmlns:a16="http://schemas.microsoft.com/office/drawing/2014/main" id="{0469D302-6612-62E2-AABE-47F9B4282772}"/>
                    </a:ext>
                  </a:extLst>
                </p:cNvPr>
                <p:cNvSpPr txBox="1"/>
                <p:nvPr/>
              </p:nvSpPr>
              <p:spPr>
                <a:xfrm>
                  <a:off x="4003643" y="5804659"/>
                  <a:ext cx="432990" cy="344306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kumimoji="1" lang="ja-JP" altLang="en-US" sz="1050" b="1"/>
                    <a:t>に</a:t>
                  </a:r>
                </a:p>
              </p:txBody>
            </p:sp>
          </p:grpSp>
          <p:grpSp>
            <p:nvGrpSpPr>
              <p:cNvPr id="187" name="グループ化 186">
                <a:extLst>
                  <a:ext uri="{FF2B5EF4-FFF2-40B4-BE49-F238E27FC236}">
                    <a16:creationId xmlns:a16="http://schemas.microsoft.com/office/drawing/2014/main" id="{2EBA3FD3-E328-0D06-8E6E-7F5C73841C88}"/>
                  </a:ext>
                </a:extLst>
              </p:cNvPr>
              <p:cNvGrpSpPr/>
              <p:nvPr/>
            </p:nvGrpSpPr>
            <p:grpSpPr>
              <a:xfrm>
                <a:off x="5248840" y="3148032"/>
                <a:ext cx="475474" cy="457812"/>
                <a:chOff x="3771900" y="5561988"/>
                <a:chExt cx="644735" cy="620785"/>
              </a:xfrm>
            </p:grpSpPr>
            <p:sp>
              <p:nvSpPr>
                <p:cNvPr id="188" name="四角形: 角を丸くする 187">
                  <a:extLst>
                    <a:ext uri="{FF2B5EF4-FFF2-40B4-BE49-F238E27FC236}">
                      <a16:creationId xmlns:a16="http://schemas.microsoft.com/office/drawing/2014/main" id="{BC0B0D0B-38BB-57E1-0CEE-81855204AABC}"/>
                    </a:ext>
                  </a:extLst>
                </p:cNvPr>
                <p:cNvSpPr/>
                <p:nvPr/>
              </p:nvSpPr>
              <p:spPr>
                <a:xfrm>
                  <a:off x="3771900" y="5561988"/>
                  <a:ext cx="620785" cy="620785"/>
                </a:xfrm>
                <a:prstGeom prst="roundRect">
                  <a:avLst>
                    <a:gd name="adj" fmla="val 10530"/>
                  </a:avLst>
                </a:prstGeom>
                <a:solidFill>
                  <a:schemeClr val="bg2"/>
                </a:solidFill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sz="1050"/>
                </a:p>
              </p:txBody>
            </p:sp>
            <p:sp>
              <p:nvSpPr>
                <p:cNvPr id="189" name="四角形: 角を丸くする 188">
                  <a:extLst>
                    <a:ext uri="{FF2B5EF4-FFF2-40B4-BE49-F238E27FC236}">
                      <a16:creationId xmlns:a16="http://schemas.microsoft.com/office/drawing/2014/main" id="{74CBB0F5-F903-0F5C-D57F-E2057EF1DB68}"/>
                    </a:ext>
                  </a:extLst>
                </p:cNvPr>
                <p:cNvSpPr/>
                <p:nvPr/>
              </p:nvSpPr>
              <p:spPr>
                <a:xfrm>
                  <a:off x="3825947" y="5561988"/>
                  <a:ext cx="512690" cy="512690"/>
                </a:xfrm>
                <a:prstGeom prst="roundRect">
                  <a:avLst>
                    <a:gd name="adj" fmla="val 10530"/>
                  </a:avLst>
                </a:prstGeom>
                <a:solidFill>
                  <a:schemeClr val="bg1"/>
                </a:solidFill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sz="1050"/>
                </a:p>
              </p:txBody>
            </p:sp>
            <p:sp>
              <p:nvSpPr>
                <p:cNvPr id="190" name="テキスト ボックス 189">
                  <a:extLst>
                    <a:ext uri="{FF2B5EF4-FFF2-40B4-BE49-F238E27FC236}">
                      <a16:creationId xmlns:a16="http://schemas.microsoft.com/office/drawing/2014/main" id="{8BC6B6E4-EA10-4214-CA56-D02EED47EC23}"/>
                    </a:ext>
                  </a:extLst>
                </p:cNvPr>
                <p:cNvSpPr txBox="1"/>
                <p:nvPr/>
              </p:nvSpPr>
              <p:spPr>
                <a:xfrm>
                  <a:off x="3775872" y="5563865"/>
                  <a:ext cx="389519" cy="344306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en-US" altLang="ja-JP" sz="1050" b="1"/>
                    <a:t>O</a:t>
                  </a:r>
                  <a:endParaRPr kumimoji="1" lang="ja-JP" altLang="en-US" sz="1050" b="1"/>
                </a:p>
              </p:txBody>
            </p:sp>
            <p:sp>
              <p:nvSpPr>
                <p:cNvPr id="191" name="テキスト ボックス 190">
                  <a:extLst>
                    <a:ext uri="{FF2B5EF4-FFF2-40B4-BE49-F238E27FC236}">
                      <a16:creationId xmlns:a16="http://schemas.microsoft.com/office/drawing/2014/main" id="{D9BE5F12-5875-3C43-461C-FAA6B22BBA2F}"/>
                    </a:ext>
                  </a:extLst>
                </p:cNvPr>
                <p:cNvSpPr txBox="1"/>
                <p:nvPr/>
              </p:nvSpPr>
              <p:spPr>
                <a:xfrm>
                  <a:off x="3983645" y="5794660"/>
                  <a:ext cx="432990" cy="344306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kumimoji="1" lang="ja-JP" altLang="en-US" sz="1050" b="1"/>
                    <a:t>ら</a:t>
                  </a:r>
                </a:p>
              </p:txBody>
            </p:sp>
          </p:grpSp>
          <p:grpSp>
            <p:nvGrpSpPr>
              <p:cNvPr id="192" name="グループ化 191">
                <a:extLst>
                  <a:ext uri="{FF2B5EF4-FFF2-40B4-BE49-F238E27FC236}">
                    <a16:creationId xmlns:a16="http://schemas.microsoft.com/office/drawing/2014/main" id="{0DF3337E-7DE1-24A5-C2A0-B3D2E33985A8}"/>
                  </a:ext>
                </a:extLst>
              </p:cNvPr>
              <p:cNvGrpSpPr/>
              <p:nvPr/>
            </p:nvGrpSpPr>
            <p:grpSpPr>
              <a:xfrm>
                <a:off x="2712233" y="3148032"/>
                <a:ext cx="490222" cy="457812"/>
                <a:chOff x="3771900" y="5561988"/>
                <a:chExt cx="664733" cy="620785"/>
              </a:xfrm>
            </p:grpSpPr>
            <p:sp>
              <p:nvSpPr>
                <p:cNvPr id="193" name="四角形: 角を丸くする 192">
                  <a:extLst>
                    <a:ext uri="{FF2B5EF4-FFF2-40B4-BE49-F238E27FC236}">
                      <a16:creationId xmlns:a16="http://schemas.microsoft.com/office/drawing/2014/main" id="{F2C416DF-5039-448B-95DA-508792CCC7D2}"/>
                    </a:ext>
                  </a:extLst>
                </p:cNvPr>
                <p:cNvSpPr/>
                <p:nvPr/>
              </p:nvSpPr>
              <p:spPr>
                <a:xfrm>
                  <a:off x="3771900" y="5561988"/>
                  <a:ext cx="620785" cy="620785"/>
                </a:xfrm>
                <a:prstGeom prst="roundRect">
                  <a:avLst>
                    <a:gd name="adj" fmla="val 10530"/>
                  </a:avLst>
                </a:prstGeom>
                <a:solidFill>
                  <a:schemeClr val="bg2"/>
                </a:solidFill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sz="1050"/>
                </a:p>
              </p:txBody>
            </p:sp>
            <p:sp>
              <p:nvSpPr>
                <p:cNvPr id="194" name="四角形: 角を丸くする 193">
                  <a:extLst>
                    <a:ext uri="{FF2B5EF4-FFF2-40B4-BE49-F238E27FC236}">
                      <a16:creationId xmlns:a16="http://schemas.microsoft.com/office/drawing/2014/main" id="{18ED1D9D-BAF7-01BF-EF40-456A7D5CDAB8}"/>
                    </a:ext>
                  </a:extLst>
                </p:cNvPr>
                <p:cNvSpPr/>
                <p:nvPr/>
              </p:nvSpPr>
              <p:spPr>
                <a:xfrm>
                  <a:off x="3825947" y="5561988"/>
                  <a:ext cx="512690" cy="512690"/>
                </a:xfrm>
                <a:prstGeom prst="roundRect">
                  <a:avLst>
                    <a:gd name="adj" fmla="val 10530"/>
                  </a:avLst>
                </a:prstGeom>
                <a:solidFill>
                  <a:schemeClr val="bg1"/>
                </a:solidFill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sz="1050"/>
                </a:p>
              </p:txBody>
            </p:sp>
            <p:sp>
              <p:nvSpPr>
                <p:cNvPr id="195" name="テキスト ボックス 194">
                  <a:extLst>
                    <a:ext uri="{FF2B5EF4-FFF2-40B4-BE49-F238E27FC236}">
                      <a16:creationId xmlns:a16="http://schemas.microsoft.com/office/drawing/2014/main" id="{82F56C78-9F35-84D1-9E09-18C87BB647D2}"/>
                    </a:ext>
                  </a:extLst>
                </p:cNvPr>
                <p:cNvSpPr txBox="1"/>
                <p:nvPr/>
              </p:nvSpPr>
              <p:spPr>
                <a:xfrm>
                  <a:off x="3781308" y="5563865"/>
                  <a:ext cx="378650" cy="344306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kumimoji="1" lang="en-US" altLang="ja-JP" sz="1050" b="1"/>
                    <a:t>R</a:t>
                  </a:r>
                  <a:endParaRPr kumimoji="1" lang="ja-JP" altLang="en-US" sz="1050" b="1"/>
                </a:p>
              </p:txBody>
            </p:sp>
            <p:sp>
              <p:nvSpPr>
                <p:cNvPr id="196" name="テキスト ボックス 195">
                  <a:extLst>
                    <a:ext uri="{FF2B5EF4-FFF2-40B4-BE49-F238E27FC236}">
                      <a16:creationId xmlns:a16="http://schemas.microsoft.com/office/drawing/2014/main" id="{1DE09822-4E34-5009-1ACD-BE31C7C50863}"/>
                    </a:ext>
                  </a:extLst>
                </p:cNvPr>
                <p:cNvSpPr txBox="1"/>
                <p:nvPr/>
              </p:nvSpPr>
              <p:spPr>
                <a:xfrm>
                  <a:off x="4003643" y="5804659"/>
                  <a:ext cx="432990" cy="344306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ja-JP" altLang="en-US" sz="1050" b="1"/>
                    <a:t>す</a:t>
                  </a:r>
                  <a:endParaRPr kumimoji="1" lang="ja-JP" altLang="en-US" sz="1050" b="1"/>
                </a:p>
              </p:txBody>
            </p:sp>
          </p:grpSp>
          <p:grpSp>
            <p:nvGrpSpPr>
              <p:cNvPr id="197" name="グループ化 196">
                <a:extLst>
                  <a:ext uri="{FF2B5EF4-FFF2-40B4-BE49-F238E27FC236}">
                    <a16:creationId xmlns:a16="http://schemas.microsoft.com/office/drawing/2014/main" id="{5120D509-0AE3-6B27-6751-AA084A536ED2}"/>
                  </a:ext>
                </a:extLst>
              </p:cNvPr>
              <p:cNvGrpSpPr/>
              <p:nvPr/>
            </p:nvGrpSpPr>
            <p:grpSpPr>
              <a:xfrm>
                <a:off x="3216366" y="3148032"/>
                <a:ext cx="490222" cy="457812"/>
                <a:chOff x="3771900" y="5561988"/>
                <a:chExt cx="664733" cy="620785"/>
              </a:xfrm>
            </p:grpSpPr>
            <p:sp>
              <p:nvSpPr>
                <p:cNvPr id="198" name="四角形: 角を丸くする 197">
                  <a:extLst>
                    <a:ext uri="{FF2B5EF4-FFF2-40B4-BE49-F238E27FC236}">
                      <a16:creationId xmlns:a16="http://schemas.microsoft.com/office/drawing/2014/main" id="{F9C44AF8-F4B8-D980-5072-01CEAA38CE23}"/>
                    </a:ext>
                  </a:extLst>
                </p:cNvPr>
                <p:cNvSpPr/>
                <p:nvPr/>
              </p:nvSpPr>
              <p:spPr>
                <a:xfrm>
                  <a:off x="3771900" y="5561988"/>
                  <a:ext cx="620785" cy="620785"/>
                </a:xfrm>
                <a:prstGeom prst="roundRect">
                  <a:avLst>
                    <a:gd name="adj" fmla="val 10530"/>
                  </a:avLst>
                </a:prstGeom>
                <a:solidFill>
                  <a:schemeClr val="bg2"/>
                </a:solidFill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sz="1050"/>
                </a:p>
              </p:txBody>
            </p:sp>
            <p:sp>
              <p:nvSpPr>
                <p:cNvPr id="199" name="四角形: 角を丸くする 198">
                  <a:extLst>
                    <a:ext uri="{FF2B5EF4-FFF2-40B4-BE49-F238E27FC236}">
                      <a16:creationId xmlns:a16="http://schemas.microsoft.com/office/drawing/2014/main" id="{77803A1A-22B5-2BFC-7B8F-4949EEC421D2}"/>
                    </a:ext>
                  </a:extLst>
                </p:cNvPr>
                <p:cNvSpPr/>
                <p:nvPr/>
              </p:nvSpPr>
              <p:spPr>
                <a:xfrm>
                  <a:off x="3825947" y="5561988"/>
                  <a:ext cx="512690" cy="512690"/>
                </a:xfrm>
                <a:prstGeom prst="roundRect">
                  <a:avLst>
                    <a:gd name="adj" fmla="val 10530"/>
                  </a:avLst>
                </a:prstGeom>
                <a:solidFill>
                  <a:schemeClr val="bg1"/>
                </a:solidFill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sz="1050"/>
                </a:p>
              </p:txBody>
            </p:sp>
            <p:sp>
              <p:nvSpPr>
                <p:cNvPr id="200" name="テキスト ボックス 199">
                  <a:extLst>
                    <a:ext uri="{FF2B5EF4-FFF2-40B4-BE49-F238E27FC236}">
                      <a16:creationId xmlns:a16="http://schemas.microsoft.com/office/drawing/2014/main" id="{F3A6DB03-B95B-E5D0-53CC-98606B37468C}"/>
                    </a:ext>
                  </a:extLst>
                </p:cNvPr>
                <p:cNvSpPr txBox="1"/>
                <p:nvPr/>
              </p:nvSpPr>
              <p:spPr>
                <a:xfrm>
                  <a:off x="3785652" y="5563865"/>
                  <a:ext cx="369956" cy="344306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en-US" altLang="ja-JP" sz="1050" b="1"/>
                    <a:t>T</a:t>
                  </a:r>
                  <a:endParaRPr kumimoji="1" lang="ja-JP" altLang="en-US" sz="1050" b="1"/>
                </a:p>
              </p:txBody>
            </p:sp>
            <p:sp>
              <p:nvSpPr>
                <p:cNvPr id="201" name="テキスト ボックス 200">
                  <a:extLst>
                    <a:ext uri="{FF2B5EF4-FFF2-40B4-BE49-F238E27FC236}">
                      <a16:creationId xmlns:a16="http://schemas.microsoft.com/office/drawing/2014/main" id="{8CA0AF37-27F4-02B8-CD9B-5B615E4FA3D4}"/>
                    </a:ext>
                  </a:extLst>
                </p:cNvPr>
                <p:cNvSpPr txBox="1"/>
                <p:nvPr/>
              </p:nvSpPr>
              <p:spPr>
                <a:xfrm>
                  <a:off x="4003643" y="5804659"/>
                  <a:ext cx="432990" cy="344306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ja-JP" altLang="en-US" sz="1050" b="1"/>
                    <a:t>か</a:t>
                  </a:r>
                  <a:endParaRPr kumimoji="1" lang="ja-JP" altLang="en-US" sz="1050" b="1"/>
                </a:p>
              </p:txBody>
            </p:sp>
          </p:grpSp>
          <p:grpSp>
            <p:nvGrpSpPr>
              <p:cNvPr id="202" name="グループ化 201">
                <a:extLst>
                  <a:ext uri="{FF2B5EF4-FFF2-40B4-BE49-F238E27FC236}">
                    <a16:creationId xmlns:a16="http://schemas.microsoft.com/office/drawing/2014/main" id="{12B68E65-14FF-DA7A-9A4F-B022C19AFFF5}"/>
                  </a:ext>
                </a:extLst>
              </p:cNvPr>
              <p:cNvGrpSpPr/>
              <p:nvPr/>
            </p:nvGrpSpPr>
            <p:grpSpPr>
              <a:xfrm>
                <a:off x="1696478" y="3148032"/>
                <a:ext cx="497711" cy="457812"/>
                <a:chOff x="3761745" y="5561988"/>
                <a:chExt cx="674888" cy="620785"/>
              </a:xfrm>
            </p:grpSpPr>
            <p:sp>
              <p:nvSpPr>
                <p:cNvPr id="203" name="四角形: 角を丸くする 202">
                  <a:extLst>
                    <a:ext uri="{FF2B5EF4-FFF2-40B4-BE49-F238E27FC236}">
                      <a16:creationId xmlns:a16="http://schemas.microsoft.com/office/drawing/2014/main" id="{93B85F6B-72DF-5A25-17D7-E0EF162E461B}"/>
                    </a:ext>
                  </a:extLst>
                </p:cNvPr>
                <p:cNvSpPr/>
                <p:nvPr/>
              </p:nvSpPr>
              <p:spPr>
                <a:xfrm>
                  <a:off x="3771900" y="5561988"/>
                  <a:ext cx="620785" cy="620785"/>
                </a:xfrm>
                <a:prstGeom prst="roundRect">
                  <a:avLst>
                    <a:gd name="adj" fmla="val 10530"/>
                  </a:avLst>
                </a:prstGeom>
                <a:solidFill>
                  <a:schemeClr val="bg2"/>
                </a:solidFill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sz="1050"/>
                </a:p>
              </p:txBody>
            </p:sp>
            <p:sp>
              <p:nvSpPr>
                <p:cNvPr id="204" name="四角形: 角を丸くする 203">
                  <a:extLst>
                    <a:ext uri="{FF2B5EF4-FFF2-40B4-BE49-F238E27FC236}">
                      <a16:creationId xmlns:a16="http://schemas.microsoft.com/office/drawing/2014/main" id="{B2E7E162-E9D8-FAFB-CCC9-05974B66C11C}"/>
                    </a:ext>
                  </a:extLst>
                </p:cNvPr>
                <p:cNvSpPr/>
                <p:nvPr/>
              </p:nvSpPr>
              <p:spPr>
                <a:xfrm>
                  <a:off x="3825947" y="5561988"/>
                  <a:ext cx="512690" cy="512690"/>
                </a:xfrm>
                <a:prstGeom prst="roundRect">
                  <a:avLst>
                    <a:gd name="adj" fmla="val 10530"/>
                  </a:avLst>
                </a:prstGeom>
                <a:solidFill>
                  <a:schemeClr val="bg1"/>
                </a:solidFill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sz="1050"/>
                </a:p>
              </p:txBody>
            </p:sp>
            <p:sp>
              <p:nvSpPr>
                <p:cNvPr id="205" name="テキスト ボックス 204">
                  <a:extLst>
                    <a:ext uri="{FF2B5EF4-FFF2-40B4-BE49-F238E27FC236}">
                      <a16:creationId xmlns:a16="http://schemas.microsoft.com/office/drawing/2014/main" id="{82C08180-FEC8-6821-9ECD-57312E1AAEBA}"/>
                    </a:ext>
                  </a:extLst>
                </p:cNvPr>
                <p:cNvSpPr txBox="1"/>
                <p:nvPr/>
              </p:nvSpPr>
              <p:spPr>
                <a:xfrm>
                  <a:off x="3761745" y="5563865"/>
                  <a:ext cx="417776" cy="344306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kumimoji="1" lang="en-US" altLang="ja-JP" sz="1050" b="1"/>
                    <a:t>W</a:t>
                  </a:r>
                  <a:endParaRPr kumimoji="1" lang="ja-JP" altLang="en-US" sz="1050" b="1"/>
                </a:p>
              </p:txBody>
            </p:sp>
            <p:sp>
              <p:nvSpPr>
                <p:cNvPr id="206" name="テキスト ボックス 205">
                  <a:extLst>
                    <a:ext uri="{FF2B5EF4-FFF2-40B4-BE49-F238E27FC236}">
                      <a16:creationId xmlns:a16="http://schemas.microsoft.com/office/drawing/2014/main" id="{BAF64A63-5290-D41F-07FB-95C7E3E2017A}"/>
                    </a:ext>
                  </a:extLst>
                </p:cNvPr>
                <p:cNvSpPr txBox="1"/>
                <p:nvPr/>
              </p:nvSpPr>
              <p:spPr>
                <a:xfrm>
                  <a:off x="4003643" y="5804659"/>
                  <a:ext cx="432990" cy="344306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ja-JP" altLang="en-US" sz="1050" b="1"/>
                    <a:t>て</a:t>
                  </a:r>
                  <a:endParaRPr kumimoji="1" lang="ja-JP" altLang="en-US" sz="1050" b="1"/>
                </a:p>
              </p:txBody>
            </p:sp>
          </p:grpSp>
          <p:grpSp>
            <p:nvGrpSpPr>
              <p:cNvPr id="212" name="グループ化 211">
                <a:extLst>
                  <a:ext uri="{FF2B5EF4-FFF2-40B4-BE49-F238E27FC236}">
                    <a16:creationId xmlns:a16="http://schemas.microsoft.com/office/drawing/2014/main" id="{A0DAA290-A963-D4A7-0174-5CDFEA573F6D}"/>
                  </a:ext>
                </a:extLst>
              </p:cNvPr>
              <p:cNvGrpSpPr/>
              <p:nvPr/>
            </p:nvGrpSpPr>
            <p:grpSpPr>
              <a:xfrm>
                <a:off x="1193775" y="3148032"/>
                <a:ext cx="490222" cy="457812"/>
                <a:chOff x="3771900" y="5561988"/>
                <a:chExt cx="664733" cy="620785"/>
              </a:xfrm>
            </p:grpSpPr>
            <p:sp>
              <p:nvSpPr>
                <p:cNvPr id="213" name="四角形: 角を丸くする 212">
                  <a:extLst>
                    <a:ext uri="{FF2B5EF4-FFF2-40B4-BE49-F238E27FC236}">
                      <a16:creationId xmlns:a16="http://schemas.microsoft.com/office/drawing/2014/main" id="{FECF0547-1868-56BC-9DBC-A8190840CB62}"/>
                    </a:ext>
                  </a:extLst>
                </p:cNvPr>
                <p:cNvSpPr/>
                <p:nvPr/>
              </p:nvSpPr>
              <p:spPr>
                <a:xfrm>
                  <a:off x="3771900" y="5561988"/>
                  <a:ext cx="620785" cy="620785"/>
                </a:xfrm>
                <a:prstGeom prst="roundRect">
                  <a:avLst>
                    <a:gd name="adj" fmla="val 10530"/>
                  </a:avLst>
                </a:prstGeom>
                <a:solidFill>
                  <a:schemeClr val="bg2"/>
                </a:solidFill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sz="1050"/>
                </a:p>
              </p:txBody>
            </p:sp>
            <p:sp>
              <p:nvSpPr>
                <p:cNvPr id="214" name="四角形: 角を丸くする 213">
                  <a:extLst>
                    <a:ext uri="{FF2B5EF4-FFF2-40B4-BE49-F238E27FC236}">
                      <a16:creationId xmlns:a16="http://schemas.microsoft.com/office/drawing/2014/main" id="{F7AC23BA-5010-0CC2-43B7-5418C00AF0E9}"/>
                    </a:ext>
                  </a:extLst>
                </p:cNvPr>
                <p:cNvSpPr/>
                <p:nvPr/>
              </p:nvSpPr>
              <p:spPr>
                <a:xfrm>
                  <a:off x="3825947" y="5561988"/>
                  <a:ext cx="512690" cy="512690"/>
                </a:xfrm>
                <a:prstGeom prst="roundRect">
                  <a:avLst>
                    <a:gd name="adj" fmla="val 10530"/>
                  </a:avLst>
                </a:prstGeom>
                <a:solidFill>
                  <a:schemeClr val="bg1"/>
                </a:solidFill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sz="1050"/>
                </a:p>
              </p:txBody>
            </p:sp>
            <p:sp>
              <p:nvSpPr>
                <p:cNvPr id="215" name="テキスト ボックス 214">
                  <a:extLst>
                    <a:ext uri="{FF2B5EF4-FFF2-40B4-BE49-F238E27FC236}">
                      <a16:creationId xmlns:a16="http://schemas.microsoft.com/office/drawing/2014/main" id="{1F16DE72-448C-6876-76AA-9ECCA76CBD08}"/>
                    </a:ext>
                  </a:extLst>
                </p:cNvPr>
                <p:cNvSpPr txBox="1"/>
                <p:nvPr/>
              </p:nvSpPr>
              <p:spPr>
                <a:xfrm>
                  <a:off x="3775868" y="5563865"/>
                  <a:ext cx="389518" cy="344306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en-US" altLang="ja-JP" sz="1050" b="1"/>
                    <a:t>Q</a:t>
                  </a:r>
                  <a:endParaRPr kumimoji="1" lang="ja-JP" altLang="en-US" sz="1050" b="1"/>
                </a:p>
              </p:txBody>
            </p:sp>
            <p:sp>
              <p:nvSpPr>
                <p:cNvPr id="216" name="テキスト ボックス 215">
                  <a:extLst>
                    <a:ext uri="{FF2B5EF4-FFF2-40B4-BE49-F238E27FC236}">
                      <a16:creationId xmlns:a16="http://schemas.microsoft.com/office/drawing/2014/main" id="{93392C12-F26E-3A02-259C-A42550583F4F}"/>
                    </a:ext>
                  </a:extLst>
                </p:cNvPr>
                <p:cNvSpPr txBox="1"/>
                <p:nvPr/>
              </p:nvSpPr>
              <p:spPr>
                <a:xfrm>
                  <a:off x="4003643" y="5804659"/>
                  <a:ext cx="432990" cy="344306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ja-JP" altLang="en-US" sz="1050" b="1"/>
                    <a:t>た</a:t>
                  </a:r>
                  <a:endParaRPr kumimoji="1" lang="ja-JP" altLang="en-US" sz="1050" b="1"/>
                </a:p>
              </p:txBody>
            </p:sp>
          </p:grpSp>
          <p:grpSp>
            <p:nvGrpSpPr>
              <p:cNvPr id="217" name="グループ化 216">
                <a:extLst>
                  <a:ext uri="{FF2B5EF4-FFF2-40B4-BE49-F238E27FC236}">
                    <a16:creationId xmlns:a16="http://schemas.microsoft.com/office/drawing/2014/main" id="{EA7ADFDE-1C86-AB30-20BD-8ED4E58D4240}"/>
                  </a:ext>
                </a:extLst>
              </p:cNvPr>
              <p:cNvGrpSpPr/>
              <p:nvPr/>
            </p:nvGrpSpPr>
            <p:grpSpPr>
              <a:xfrm>
                <a:off x="6246108" y="3148032"/>
                <a:ext cx="469222" cy="457812"/>
                <a:chOff x="3756428" y="5561988"/>
                <a:chExt cx="636257" cy="620785"/>
              </a:xfrm>
            </p:grpSpPr>
            <p:sp>
              <p:nvSpPr>
                <p:cNvPr id="218" name="四角形: 角を丸くする 217">
                  <a:extLst>
                    <a:ext uri="{FF2B5EF4-FFF2-40B4-BE49-F238E27FC236}">
                      <a16:creationId xmlns:a16="http://schemas.microsoft.com/office/drawing/2014/main" id="{47F490D3-646A-0C9A-01EF-103C0C0C6F93}"/>
                    </a:ext>
                  </a:extLst>
                </p:cNvPr>
                <p:cNvSpPr/>
                <p:nvPr/>
              </p:nvSpPr>
              <p:spPr>
                <a:xfrm>
                  <a:off x="3771900" y="5561988"/>
                  <a:ext cx="620785" cy="620785"/>
                </a:xfrm>
                <a:prstGeom prst="roundRect">
                  <a:avLst>
                    <a:gd name="adj" fmla="val 10530"/>
                  </a:avLst>
                </a:prstGeom>
                <a:solidFill>
                  <a:schemeClr val="bg2"/>
                </a:solidFill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sz="1050"/>
                </a:p>
              </p:txBody>
            </p:sp>
            <p:sp>
              <p:nvSpPr>
                <p:cNvPr id="219" name="四角形: 角を丸くする 218">
                  <a:extLst>
                    <a:ext uri="{FF2B5EF4-FFF2-40B4-BE49-F238E27FC236}">
                      <a16:creationId xmlns:a16="http://schemas.microsoft.com/office/drawing/2014/main" id="{4F7DDFD2-EF4F-B123-E30B-45A61F6F9757}"/>
                    </a:ext>
                  </a:extLst>
                </p:cNvPr>
                <p:cNvSpPr/>
                <p:nvPr/>
              </p:nvSpPr>
              <p:spPr>
                <a:xfrm>
                  <a:off x="3825947" y="5561988"/>
                  <a:ext cx="512690" cy="512690"/>
                </a:xfrm>
                <a:prstGeom prst="roundRect">
                  <a:avLst>
                    <a:gd name="adj" fmla="val 10530"/>
                  </a:avLst>
                </a:prstGeom>
                <a:solidFill>
                  <a:schemeClr val="bg1"/>
                </a:solidFill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sz="1050"/>
                </a:p>
              </p:txBody>
            </p:sp>
            <p:sp>
              <p:nvSpPr>
                <p:cNvPr id="220" name="テキスト ボックス 219">
                  <a:extLst>
                    <a:ext uri="{FF2B5EF4-FFF2-40B4-BE49-F238E27FC236}">
                      <a16:creationId xmlns:a16="http://schemas.microsoft.com/office/drawing/2014/main" id="{289ED301-E8F1-5ABD-BBA5-470B962A6DDF}"/>
                    </a:ext>
                  </a:extLst>
                </p:cNvPr>
                <p:cNvSpPr txBox="1"/>
                <p:nvPr/>
              </p:nvSpPr>
              <p:spPr>
                <a:xfrm>
                  <a:off x="3777613" y="5593862"/>
                  <a:ext cx="346046" cy="35473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kumimoji="1" lang="en-US" altLang="ja-JP" sz="1100" b="1"/>
                    <a:t>`</a:t>
                  </a:r>
                  <a:endParaRPr kumimoji="1" lang="ja-JP" altLang="en-US" sz="1100" b="1"/>
                </a:p>
              </p:txBody>
            </p:sp>
            <p:sp>
              <p:nvSpPr>
                <p:cNvPr id="221" name="テキスト ボックス 220">
                  <a:extLst>
                    <a:ext uri="{FF2B5EF4-FFF2-40B4-BE49-F238E27FC236}">
                      <a16:creationId xmlns:a16="http://schemas.microsoft.com/office/drawing/2014/main" id="{6E08D682-B226-24A9-3D3C-C579E2D8E7A0}"/>
                    </a:ext>
                  </a:extLst>
                </p:cNvPr>
                <p:cNvSpPr txBox="1"/>
                <p:nvPr/>
              </p:nvSpPr>
              <p:spPr>
                <a:xfrm>
                  <a:off x="3756428" y="5804659"/>
                  <a:ext cx="411254" cy="344306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en-US" altLang="ja-JP" sz="1050" b="1"/>
                    <a:t>@</a:t>
                  </a:r>
                  <a:endParaRPr kumimoji="1" lang="ja-JP" altLang="en-US" sz="1050" b="1"/>
                </a:p>
              </p:txBody>
            </p:sp>
            <p:sp>
              <p:nvSpPr>
                <p:cNvPr id="222" name="テキスト ボックス 221">
                  <a:extLst>
                    <a:ext uri="{FF2B5EF4-FFF2-40B4-BE49-F238E27FC236}">
                      <a16:creationId xmlns:a16="http://schemas.microsoft.com/office/drawing/2014/main" id="{128E101E-5746-A1CD-285B-7A11DEDD4A9F}"/>
                    </a:ext>
                  </a:extLst>
                </p:cNvPr>
                <p:cNvSpPr txBox="1"/>
                <p:nvPr/>
              </p:nvSpPr>
              <p:spPr>
                <a:xfrm>
                  <a:off x="4003643" y="5804659"/>
                  <a:ext cx="337350" cy="344306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kumimoji="1" lang="en-US" altLang="ja-JP" sz="1050" b="1"/>
                    <a:t>"</a:t>
                  </a:r>
                  <a:endParaRPr kumimoji="1" lang="ja-JP" altLang="en-US" sz="1050" b="1"/>
                </a:p>
              </p:txBody>
            </p:sp>
          </p:grpSp>
          <p:grpSp>
            <p:nvGrpSpPr>
              <p:cNvPr id="223" name="グループ化 222">
                <a:extLst>
                  <a:ext uri="{FF2B5EF4-FFF2-40B4-BE49-F238E27FC236}">
                    <a16:creationId xmlns:a16="http://schemas.microsoft.com/office/drawing/2014/main" id="{51426986-4FDD-4319-2BF6-C77D860FFFEF}"/>
                  </a:ext>
                </a:extLst>
              </p:cNvPr>
              <p:cNvGrpSpPr/>
              <p:nvPr/>
            </p:nvGrpSpPr>
            <p:grpSpPr>
              <a:xfrm>
                <a:off x="6767711" y="3148032"/>
                <a:ext cx="527092" cy="457813"/>
                <a:chOff x="3771900" y="5561987"/>
                <a:chExt cx="714726" cy="620786"/>
              </a:xfrm>
            </p:grpSpPr>
            <p:sp>
              <p:nvSpPr>
                <p:cNvPr id="224" name="四角形: 角を丸くする 223">
                  <a:extLst>
                    <a:ext uri="{FF2B5EF4-FFF2-40B4-BE49-F238E27FC236}">
                      <a16:creationId xmlns:a16="http://schemas.microsoft.com/office/drawing/2014/main" id="{4C84A9E2-738A-8E30-8A2B-3DDEBEFFF89C}"/>
                    </a:ext>
                  </a:extLst>
                </p:cNvPr>
                <p:cNvSpPr/>
                <p:nvPr/>
              </p:nvSpPr>
              <p:spPr>
                <a:xfrm>
                  <a:off x="3771900" y="5561988"/>
                  <a:ext cx="620785" cy="620785"/>
                </a:xfrm>
                <a:prstGeom prst="roundRect">
                  <a:avLst>
                    <a:gd name="adj" fmla="val 10530"/>
                  </a:avLst>
                </a:prstGeom>
                <a:solidFill>
                  <a:schemeClr val="bg2"/>
                </a:solidFill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sz="1050"/>
                </a:p>
              </p:txBody>
            </p:sp>
            <p:sp>
              <p:nvSpPr>
                <p:cNvPr id="225" name="四角形: 角を丸くする 224">
                  <a:extLst>
                    <a:ext uri="{FF2B5EF4-FFF2-40B4-BE49-F238E27FC236}">
                      <a16:creationId xmlns:a16="http://schemas.microsoft.com/office/drawing/2014/main" id="{0579D76A-F377-DDEF-6844-86236AE1C0B4}"/>
                    </a:ext>
                  </a:extLst>
                </p:cNvPr>
                <p:cNvSpPr/>
                <p:nvPr/>
              </p:nvSpPr>
              <p:spPr>
                <a:xfrm>
                  <a:off x="3825947" y="5561988"/>
                  <a:ext cx="512690" cy="512690"/>
                </a:xfrm>
                <a:prstGeom prst="roundRect">
                  <a:avLst>
                    <a:gd name="adj" fmla="val 10530"/>
                  </a:avLst>
                </a:prstGeom>
                <a:solidFill>
                  <a:schemeClr val="bg1"/>
                </a:solidFill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sz="1050"/>
                </a:p>
              </p:txBody>
            </p:sp>
            <p:sp>
              <p:nvSpPr>
                <p:cNvPr id="226" name="テキスト ボックス 225">
                  <a:extLst>
                    <a:ext uri="{FF2B5EF4-FFF2-40B4-BE49-F238E27FC236}">
                      <a16:creationId xmlns:a16="http://schemas.microsoft.com/office/drawing/2014/main" id="{CF5147BC-139F-45AB-BB0E-414EA48ED50A}"/>
                    </a:ext>
                  </a:extLst>
                </p:cNvPr>
                <p:cNvSpPr txBox="1"/>
                <p:nvPr/>
              </p:nvSpPr>
              <p:spPr>
                <a:xfrm>
                  <a:off x="3806303" y="5563865"/>
                  <a:ext cx="328655" cy="354738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kumimoji="1" lang="en-US" altLang="ja-JP" sz="1100" b="1"/>
                    <a:t>{</a:t>
                  </a:r>
                  <a:endParaRPr kumimoji="1" lang="ja-JP" altLang="en-US" sz="1100" b="1"/>
                </a:p>
              </p:txBody>
            </p:sp>
            <p:sp>
              <p:nvSpPr>
                <p:cNvPr id="227" name="テキスト ボックス 226">
                  <a:extLst>
                    <a:ext uri="{FF2B5EF4-FFF2-40B4-BE49-F238E27FC236}">
                      <a16:creationId xmlns:a16="http://schemas.microsoft.com/office/drawing/2014/main" id="{BD2A391B-0285-1AF8-CC05-7D7D6C7CE54C}"/>
                    </a:ext>
                  </a:extLst>
                </p:cNvPr>
                <p:cNvSpPr txBox="1"/>
                <p:nvPr/>
              </p:nvSpPr>
              <p:spPr>
                <a:xfrm>
                  <a:off x="3961855" y="5561987"/>
                  <a:ext cx="432988" cy="34430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kumimoji="1" lang="ja-JP" altLang="en-US" sz="1050" b="1"/>
                    <a:t>「</a:t>
                  </a:r>
                </a:p>
              </p:txBody>
            </p:sp>
            <p:sp>
              <p:nvSpPr>
                <p:cNvPr id="228" name="テキスト ボックス 227">
                  <a:extLst>
                    <a:ext uri="{FF2B5EF4-FFF2-40B4-BE49-F238E27FC236}">
                      <a16:creationId xmlns:a16="http://schemas.microsoft.com/office/drawing/2014/main" id="{8142E33F-8339-8080-7041-58983B8D7F9F}"/>
                    </a:ext>
                  </a:extLst>
                </p:cNvPr>
                <p:cNvSpPr txBox="1"/>
                <p:nvPr/>
              </p:nvSpPr>
              <p:spPr>
                <a:xfrm>
                  <a:off x="3808848" y="5796537"/>
                  <a:ext cx="324307" cy="34430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en-US" altLang="ja-JP" sz="1050" b="1"/>
                    <a:t>[</a:t>
                  </a:r>
                  <a:endParaRPr kumimoji="1" lang="ja-JP" altLang="en-US" sz="1050" b="1"/>
                </a:p>
              </p:txBody>
            </p:sp>
            <p:sp>
              <p:nvSpPr>
                <p:cNvPr id="229" name="テキスト ボックス 228">
                  <a:extLst>
                    <a:ext uri="{FF2B5EF4-FFF2-40B4-BE49-F238E27FC236}">
                      <a16:creationId xmlns:a16="http://schemas.microsoft.com/office/drawing/2014/main" id="{A6F201A1-C04D-4D65-7B7A-73749C2EF3D7}"/>
                    </a:ext>
                  </a:extLst>
                </p:cNvPr>
                <p:cNvSpPr txBox="1"/>
                <p:nvPr/>
              </p:nvSpPr>
              <p:spPr>
                <a:xfrm>
                  <a:off x="4053637" y="5804658"/>
                  <a:ext cx="432989" cy="34430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kumimoji="1" lang="ja-JP" altLang="en-US" sz="1050" b="1"/>
                    <a:t>゜</a:t>
                  </a:r>
                </a:p>
              </p:txBody>
            </p:sp>
          </p:grpSp>
          <p:grpSp>
            <p:nvGrpSpPr>
              <p:cNvPr id="20" name="グループ化 19">
                <a:extLst>
                  <a:ext uri="{FF2B5EF4-FFF2-40B4-BE49-F238E27FC236}">
                    <a16:creationId xmlns:a16="http://schemas.microsoft.com/office/drawing/2014/main" id="{E0D7B38F-13F1-BBB0-27F0-FF1E70464185}"/>
                  </a:ext>
                </a:extLst>
              </p:cNvPr>
              <p:cNvGrpSpPr/>
              <p:nvPr/>
            </p:nvGrpSpPr>
            <p:grpSpPr>
              <a:xfrm>
                <a:off x="2208100" y="3148032"/>
                <a:ext cx="490222" cy="457812"/>
                <a:chOff x="2317520" y="5602402"/>
                <a:chExt cx="490222" cy="457812"/>
              </a:xfrm>
            </p:grpSpPr>
            <p:sp>
              <p:nvSpPr>
                <p:cNvPr id="208" name="四角形: 角を丸くする 207">
                  <a:extLst>
                    <a:ext uri="{FF2B5EF4-FFF2-40B4-BE49-F238E27FC236}">
                      <a16:creationId xmlns:a16="http://schemas.microsoft.com/office/drawing/2014/main" id="{F72075BF-54D3-4083-D597-FDDC9DA97106}"/>
                    </a:ext>
                  </a:extLst>
                </p:cNvPr>
                <p:cNvSpPr/>
                <p:nvPr/>
              </p:nvSpPr>
              <p:spPr>
                <a:xfrm>
                  <a:off x="2317520" y="5602402"/>
                  <a:ext cx="457812" cy="457812"/>
                </a:xfrm>
                <a:prstGeom prst="roundRect">
                  <a:avLst>
                    <a:gd name="adj" fmla="val 10530"/>
                  </a:avLst>
                </a:prstGeom>
                <a:solidFill>
                  <a:schemeClr val="bg2"/>
                </a:solidFill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sz="1050"/>
                </a:p>
              </p:txBody>
            </p:sp>
            <p:sp>
              <p:nvSpPr>
                <p:cNvPr id="209" name="四角形: 角を丸くする 208">
                  <a:extLst>
                    <a:ext uri="{FF2B5EF4-FFF2-40B4-BE49-F238E27FC236}">
                      <a16:creationId xmlns:a16="http://schemas.microsoft.com/office/drawing/2014/main" id="{013653FF-C721-AA6E-3686-34A4B00C4630}"/>
                    </a:ext>
                  </a:extLst>
                </p:cNvPr>
                <p:cNvSpPr/>
                <p:nvPr/>
              </p:nvSpPr>
              <p:spPr>
                <a:xfrm>
                  <a:off x="2357378" y="5602402"/>
                  <a:ext cx="378095" cy="378095"/>
                </a:xfrm>
                <a:prstGeom prst="roundRect">
                  <a:avLst>
                    <a:gd name="adj" fmla="val 10530"/>
                  </a:avLst>
                </a:prstGeom>
                <a:solidFill>
                  <a:schemeClr val="bg1"/>
                </a:solidFill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sz="1050"/>
                </a:p>
              </p:txBody>
            </p:sp>
            <p:sp>
              <p:nvSpPr>
                <p:cNvPr id="210" name="テキスト ボックス 209">
                  <a:extLst>
                    <a:ext uri="{FF2B5EF4-FFF2-40B4-BE49-F238E27FC236}">
                      <a16:creationId xmlns:a16="http://schemas.microsoft.com/office/drawing/2014/main" id="{C722B759-8E47-381C-35B1-A264E04B6F60}"/>
                    </a:ext>
                  </a:extLst>
                </p:cNvPr>
                <p:cNvSpPr txBox="1"/>
                <p:nvPr/>
              </p:nvSpPr>
              <p:spPr>
                <a:xfrm>
                  <a:off x="2328465" y="5603786"/>
                  <a:ext cx="271228" cy="253916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kumimoji="1" lang="en-US" altLang="ja-JP" sz="1050" b="1"/>
                    <a:t>E</a:t>
                  </a:r>
                  <a:endParaRPr kumimoji="1" lang="ja-JP" altLang="en-US" sz="1050" b="1"/>
                </a:p>
              </p:txBody>
            </p:sp>
            <p:sp>
              <p:nvSpPr>
                <p:cNvPr id="211" name="テキスト ボックス 210">
                  <a:extLst>
                    <a:ext uri="{FF2B5EF4-FFF2-40B4-BE49-F238E27FC236}">
                      <a16:creationId xmlns:a16="http://schemas.microsoft.com/office/drawing/2014/main" id="{DA3761F3-CB45-DEAA-AF90-96A43C95AFBA}"/>
                    </a:ext>
                  </a:extLst>
                </p:cNvPr>
                <p:cNvSpPr txBox="1"/>
                <p:nvPr/>
              </p:nvSpPr>
              <p:spPr>
                <a:xfrm>
                  <a:off x="2488424" y="5781365"/>
                  <a:ext cx="319318" cy="253916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ja-JP" altLang="en-US" sz="1050" b="1"/>
                    <a:t>い</a:t>
                  </a:r>
                  <a:endParaRPr kumimoji="1" lang="ja-JP" altLang="en-US" sz="1050" b="1"/>
                </a:p>
              </p:txBody>
            </p:sp>
            <p:sp>
              <p:nvSpPr>
                <p:cNvPr id="18" name="テキスト ボックス 17">
                  <a:extLst>
                    <a:ext uri="{FF2B5EF4-FFF2-40B4-BE49-F238E27FC236}">
                      <a16:creationId xmlns:a16="http://schemas.microsoft.com/office/drawing/2014/main" id="{4FFED45C-A5F6-5FEF-9207-5DB8A0ED8B05}"/>
                    </a:ext>
                  </a:extLst>
                </p:cNvPr>
                <p:cNvSpPr txBox="1"/>
                <p:nvPr/>
              </p:nvSpPr>
              <p:spPr>
                <a:xfrm>
                  <a:off x="2484537" y="5602402"/>
                  <a:ext cx="319318" cy="253916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kumimoji="1" lang="ja-JP" altLang="en-US" sz="1050" b="1"/>
                    <a:t>ぃ</a:t>
                  </a:r>
                </a:p>
              </p:txBody>
            </p:sp>
          </p:grpSp>
        </p:grpSp>
        <p:grpSp>
          <p:nvGrpSpPr>
            <p:cNvPr id="207" name="グループ化 206">
              <a:extLst>
                <a:ext uri="{FF2B5EF4-FFF2-40B4-BE49-F238E27FC236}">
                  <a16:creationId xmlns:a16="http://schemas.microsoft.com/office/drawing/2014/main" id="{CE7BA8B6-B8DC-4E7C-B4FC-1991C6B38993}"/>
                </a:ext>
              </a:extLst>
            </p:cNvPr>
            <p:cNvGrpSpPr/>
            <p:nvPr/>
          </p:nvGrpSpPr>
          <p:grpSpPr>
            <a:xfrm>
              <a:off x="941773" y="2648935"/>
              <a:ext cx="6550984" cy="465187"/>
              <a:chOff x="941773" y="2648935"/>
              <a:chExt cx="6550984" cy="465187"/>
            </a:xfrm>
          </p:grpSpPr>
          <p:grpSp>
            <p:nvGrpSpPr>
              <p:cNvPr id="27" name="グループ化 26">
                <a:extLst>
                  <a:ext uri="{FF2B5EF4-FFF2-40B4-BE49-F238E27FC236}">
                    <a16:creationId xmlns:a16="http://schemas.microsoft.com/office/drawing/2014/main" id="{50D972C0-1887-7E28-A260-4A3A263F1634}"/>
                  </a:ext>
                </a:extLst>
              </p:cNvPr>
              <p:cNvGrpSpPr/>
              <p:nvPr/>
            </p:nvGrpSpPr>
            <p:grpSpPr>
              <a:xfrm>
                <a:off x="6019235" y="2652622"/>
                <a:ext cx="475474" cy="457812"/>
                <a:chOff x="3771900" y="5561988"/>
                <a:chExt cx="644735" cy="620785"/>
              </a:xfrm>
            </p:grpSpPr>
            <p:sp>
              <p:nvSpPr>
                <p:cNvPr id="28" name="四角形: 角を丸くする 27">
                  <a:extLst>
                    <a:ext uri="{FF2B5EF4-FFF2-40B4-BE49-F238E27FC236}">
                      <a16:creationId xmlns:a16="http://schemas.microsoft.com/office/drawing/2014/main" id="{FB134E1B-6044-3D58-0BD0-B3758DB054B7}"/>
                    </a:ext>
                  </a:extLst>
                </p:cNvPr>
                <p:cNvSpPr/>
                <p:nvPr/>
              </p:nvSpPr>
              <p:spPr>
                <a:xfrm>
                  <a:off x="3771900" y="5561988"/>
                  <a:ext cx="620785" cy="620785"/>
                </a:xfrm>
                <a:prstGeom prst="roundRect">
                  <a:avLst>
                    <a:gd name="adj" fmla="val 10530"/>
                  </a:avLst>
                </a:prstGeom>
                <a:solidFill>
                  <a:schemeClr val="bg2"/>
                </a:solidFill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sz="1050"/>
                </a:p>
              </p:txBody>
            </p:sp>
            <p:sp>
              <p:nvSpPr>
                <p:cNvPr id="34" name="四角形: 角を丸くする 33">
                  <a:extLst>
                    <a:ext uri="{FF2B5EF4-FFF2-40B4-BE49-F238E27FC236}">
                      <a16:creationId xmlns:a16="http://schemas.microsoft.com/office/drawing/2014/main" id="{A28B867C-08C9-195E-C931-52FD6C864B47}"/>
                    </a:ext>
                  </a:extLst>
                </p:cNvPr>
                <p:cNvSpPr/>
                <p:nvPr/>
              </p:nvSpPr>
              <p:spPr>
                <a:xfrm>
                  <a:off x="3825947" y="5561988"/>
                  <a:ext cx="512690" cy="512690"/>
                </a:xfrm>
                <a:prstGeom prst="roundRect">
                  <a:avLst>
                    <a:gd name="adj" fmla="val 10530"/>
                  </a:avLst>
                </a:prstGeom>
                <a:solidFill>
                  <a:schemeClr val="bg1"/>
                </a:solidFill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sz="1050"/>
                </a:p>
              </p:txBody>
            </p:sp>
            <p:sp>
              <p:nvSpPr>
                <p:cNvPr id="35" name="テキスト ボックス 34">
                  <a:extLst>
                    <a:ext uri="{FF2B5EF4-FFF2-40B4-BE49-F238E27FC236}">
                      <a16:creationId xmlns:a16="http://schemas.microsoft.com/office/drawing/2014/main" id="{F8FFF3EE-D011-D6F8-ED8E-91462DA8598C}"/>
                    </a:ext>
                  </a:extLst>
                </p:cNvPr>
                <p:cNvSpPr txBox="1"/>
                <p:nvPr/>
              </p:nvSpPr>
              <p:spPr>
                <a:xfrm>
                  <a:off x="3778047" y="5563865"/>
                  <a:ext cx="385169" cy="34430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en-US" altLang="ja-JP" sz="1050" b="1"/>
                    <a:t>=</a:t>
                  </a:r>
                  <a:endParaRPr kumimoji="1" lang="ja-JP" altLang="en-US" sz="1050" b="1"/>
                </a:p>
              </p:txBody>
            </p:sp>
            <p:sp>
              <p:nvSpPr>
                <p:cNvPr id="72" name="テキスト ボックス 71">
                  <a:extLst>
                    <a:ext uri="{FF2B5EF4-FFF2-40B4-BE49-F238E27FC236}">
                      <a16:creationId xmlns:a16="http://schemas.microsoft.com/office/drawing/2014/main" id="{34E194B5-A3BE-60A7-51F4-CBE4E785531C}"/>
                    </a:ext>
                  </a:extLst>
                </p:cNvPr>
                <p:cNvSpPr txBox="1"/>
                <p:nvPr/>
              </p:nvSpPr>
              <p:spPr>
                <a:xfrm>
                  <a:off x="3806674" y="5796537"/>
                  <a:ext cx="328655" cy="34430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kumimoji="1" lang="en-US" altLang="ja-JP" sz="1050" b="1"/>
                    <a:t>-</a:t>
                  </a:r>
                  <a:endParaRPr kumimoji="1" lang="ja-JP" altLang="en-US" sz="1050" b="1"/>
                </a:p>
              </p:txBody>
            </p:sp>
            <p:sp>
              <p:nvSpPr>
                <p:cNvPr id="73" name="テキスト ボックス 72">
                  <a:extLst>
                    <a:ext uri="{FF2B5EF4-FFF2-40B4-BE49-F238E27FC236}">
                      <a16:creationId xmlns:a16="http://schemas.microsoft.com/office/drawing/2014/main" id="{8CEF4066-8C11-7E58-8151-5CCC598F3D1C}"/>
                    </a:ext>
                  </a:extLst>
                </p:cNvPr>
                <p:cNvSpPr txBox="1"/>
                <p:nvPr/>
              </p:nvSpPr>
              <p:spPr>
                <a:xfrm>
                  <a:off x="3983645" y="5794659"/>
                  <a:ext cx="432990" cy="34430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kumimoji="1" lang="ja-JP" altLang="en-US" sz="1050" b="1"/>
                    <a:t>ほ</a:t>
                  </a:r>
                </a:p>
              </p:txBody>
            </p:sp>
          </p:grpSp>
          <p:grpSp>
            <p:nvGrpSpPr>
              <p:cNvPr id="74" name="グループ化 73">
                <a:extLst>
                  <a:ext uri="{FF2B5EF4-FFF2-40B4-BE49-F238E27FC236}">
                    <a16:creationId xmlns:a16="http://schemas.microsoft.com/office/drawing/2014/main" id="{96887F50-91AF-9700-7BF0-9F1BE18498D5}"/>
                  </a:ext>
                </a:extLst>
              </p:cNvPr>
              <p:cNvGrpSpPr/>
              <p:nvPr/>
            </p:nvGrpSpPr>
            <p:grpSpPr>
              <a:xfrm>
                <a:off x="6518261" y="2652622"/>
                <a:ext cx="475474" cy="457812"/>
                <a:chOff x="3771900" y="5561988"/>
                <a:chExt cx="644735" cy="620785"/>
              </a:xfrm>
            </p:grpSpPr>
            <p:sp>
              <p:nvSpPr>
                <p:cNvPr id="75" name="四角形: 角を丸くする 74">
                  <a:extLst>
                    <a:ext uri="{FF2B5EF4-FFF2-40B4-BE49-F238E27FC236}">
                      <a16:creationId xmlns:a16="http://schemas.microsoft.com/office/drawing/2014/main" id="{A9F57E34-3EA1-A749-FF05-35CAE0AC3E0A}"/>
                    </a:ext>
                  </a:extLst>
                </p:cNvPr>
                <p:cNvSpPr/>
                <p:nvPr/>
              </p:nvSpPr>
              <p:spPr>
                <a:xfrm>
                  <a:off x="3771900" y="5561988"/>
                  <a:ext cx="620785" cy="620785"/>
                </a:xfrm>
                <a:prstGeom prst="roundRect">
                  <a:avLst>
                    <a:gd name="adj" fmla="val 10530"/>
                  </a:avLst>
                </a:prstGeom>
                <a:solidFill>
                  <a:schemeClr val="bg2"/>
                </a:solidFill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sz="1050"/>
                </a:p>
              </p:txBody>
            </p:sp>
            <p:sp>
              <p:nvSpPr>
                <p:cNvPr id="81" name="四角形: 角を丸くする 80">
                  <a:extLst>
                    <a:ext uri="{FF2B5EF4-FFF2-40B4-BE49-F238E27FC236}">
                      <a16:creationId xmlns:a16="http://schemas.microsoft.com/office/drawing/2014/main" id="{13009A18-B9D9-F99E-CAE3-F96D8B6B0595}"/>
                    </a:ext>
                  </a:extLst>
                </p:cNvPr>
                <p:cNvSpPr/>
                <p:nvPr/>
              </p:nvSpPr>
              <p:spPr>
                <a:xfrm>
                  <a:off x="3825947" y="5561988"/>
                  <a:ext cx="512690" cy="512690"/>
                </a:xfrm>
                <a:prstGeom prst="roundRect">
                  <a:avLst>
                    <a:gd name="adj" fmla="val 10530"/>
                  </a:avLst>
                </a:prstGeom>
                <a:solidFill>
                  <a:schemeClr val="bg1"/>
                </a:solidFill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sz="1050"/>
                </a:p>
              </p:txBody>
            </p:sp>
            <p:sp>
              <p:nvSpPr>
                <p:cNvPr id="87" name="テキスト ボックス 86">
                  <a:extLst>
                    <a:ext uri="{FF2B5EF4-FFF2-40B4-BE49-F238E27FC236}">
                      <a16:creationId xmlns:a16="http://schemas.microsoft.com/office/drawing/2014/main" id="{6D7F0D14-C117-4ECF-BA3B-1308947F24E2}"/>
                    </a:ext>
                  </a:extLst>
                </p:cNvPr>
                <p:cNvSpPr txBox="1"/>
                <p:nvPr/>
              </p:nvSpPr>
              <p:spPr>
                <a:xfrm>
                  <a:off x="3780222" y="5563865"/>
                  <a:ext cx="380822" cy="34430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kumimoji="1" lang="en-US" altLang="ja-JP" sz="1050" b="1"/>
                    <a:t>~</a:t>
                  </a:r>
                  <a:endParaRPr kumimoji="1" lang="ja-JP" altLang="en-US" sz="1050" b="1"/>
                </a:p>
              </p:txBody>
            </p:sp>
            <p:sp>
              <p:nvSpPr>
                <p:cNvPr id="91" name="テキスト ボックス 90">
                  <a:extLst>
                    <a:ext uri="{FF2B5EF4-FFF2-40B4-BE49-F238E27FC236}">
                      <a16:creationId xmlns:a16="http://schemas.microsoft.com/office/drawing/2014/main" id="{B67BE9F2-75AE-F445-8396-79616F9319EC}"/>
                    </a:ext>
                  </a:extLst>
                </p:cNvPr>
                <p:cNvSpPr txBox="1"/>
                <p:nvPr/>
              </p:nvSpPr>
              <p:spPr>
                <a:xfrm>
                  <a:off x="3800153" y="5796536"/>
                  <a:ext cx="341697" cy="344306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kumimoji="1" lang="en-US" altLang="ja-JP" sz="1050" b="1"/>
                    <a:t>^</a:t>
                  </a:r>
                  <a:endParaRPr kumimoji="1" lang="ja-JP" altLang="en-US" sz="1050" b="1"/>
                </a:p>
              </p:txBody>
            </p:sp>
            <p:sp>
              <p:nvSpPr>
                <p:cNvPr id="92" name="テキスト ボックス 91">
                  <a:extLst>
                    <a:ext uri="{FF2B5EF4-FFF2-40B4-BE49-F238E27FC236}">
                      <a16:creationId xmlns:a16="http://schemas.microsoft.com/office/drawing/2014/main" id="{0D6E2B60-7967-5620-56AE-CFF5F8A3FB09}"/>
                    </a:ext>
                  </a:extLst>
                </p:cNvPr>
                <p:cNvSpPr txBox="1"/>
                <p:nvPr/>
              </p:nvSpPr>
              <p:spPr>
                <a:xfrm>
                  <a:off x="3983645" y="5794660"/>
                  <a:ext cx="432990" cy="344306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kumimoji="1" lang="ja-JP" altLang="en-US" sz="1050" b="1"/>
                    <a:t>へ</a:t>
                  </a:r>
                </a:p>
              </p:txBody>
            </p:sp>
          </p:grpSp>
          <p:grpSp>
            <p:nvGrpSpPr>
              <p:cNvPr id="93" name="グループ化 92">
                <a:extLst>
                  <a:ext uri="{FF2B5EF4-FFF2-40B4-BE49-F238E27FC236}">
                    <a16:creationId xmlns:a16="http://schemas.microsoft.com/office/drawing/2014/main" id="{2F6A6B2D-CAAD-C864-A2D2-51B6377735B0}"/>
                  </a:ext>
                </a:extLst>
              </p:cNvPr>
              <p:cNvGrpSpPr/>
              <p:nvPr/>
            </p:nvGrpSpPr>
            <p:grpSpPr>
              <a:xfrm>
                <a:off x="4993009" y="2652622"/>
                <a:ext cx="482848" cy="457813"/>
                <a:chOff x="3771900" y="5561987"/>
                <a:chExt cx="654734" cy="620786"/>
              </a:xfrm>
            </p:grpSpPr>
            <p:sp>
              <p:nvSpPr>
                <p:cNvPr id="94" name="四角形: 角を丸くする 93">
                  <a:extLst>
                    <a:ext uri="{FF2B5EF4-FFF2-40B4-BE49-F238E27FC236}">
                      <a16:creationId xmlns:a16="http://schemas.microsoft.com/office/drawing/2014/main" id="{EAE6B0C5-C9F0-1F0B-3B13-535421528F88}"/>
                    </a:ext>
                  </a:extLst>
                </p:cNvPr>
                <p:cNvSpPr/>
                <p:nvPr/>
              </p:nvSpPr>
              <p:spPr>
                <a:xfrm>
                  <a:off x="3771900" y="5561988"/>
                  <a:ext cx="620785" cy="620785"/>
                </a:xfrm>
                <a:prstGeom prst="roundRect">
                  <a:avLst>
                    <a:gd name="adj" fmla="val 10530"/>
                  </a:avLst>
                </a:prstGeom>
                <a:solidFill>
                  <a:schemeClr val="bg2"/>
                </a:solidFill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sz="1050"/>
                </a:p>
              </p:txBody>
            </p:sp>
            <p:sp>
              <p:nvSpPr>
                <p:cNvPr id="95" name="四角形: 角を丸くする 94">
                  <a:extLst>
                    <a:ext uri="{FF2B5EF4-FFF2-40B4-BE49-F238E27FC236}">
                      <a16:creationId xmlns:a16="http://schemas.microsoft.com/office/drawing/2014/main" id="{425D742B-4646-3164-E77B-285EB729E96D}"/>
                    </a:ext>
                  </a:extLst>
                </p:cNvPr>
                <p:cNvSpPr/>
                <p:nvPr/>
              </p:nvSpPr>
              <p:spPr>
                <a:xfrm>
                  <a:off x="3825947" y="5561988"/>
                  <a:ext cx="512690" cy="512690"/>
                </a:xfrm>
                <a:prstGeom prst="roundRect">
                  <a:avLst>
                    <a:gd name="adj" fmla="val 10530"/>
                  </a:avLst>
                </a:prstGeom>
                <a:solidFill>
                  <a:schemeClr val="bg1"/>
                </a:solidFill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sz="1050"/>
                </a:p>
              </p:txBody>
            </p:sp>
            <p:sp>
              <p:nvSpPr>
                <p:cNvPr id="110" name="テキスト ボックス 109">
                  <a:extLst>
                    <a:ext uri="{FF2B5EF4-FFF2-40B4-BE49-F238E27FC236}">
                      <a16:creationId xmlns:a16="http://schemas.microsoft.com/office/drawing/2014/main" id="{3C79089E-2B2D-5F77-CB67-18DD321BB330}"/>
                    </a:ext>
                  </a:extLst>
                </p:cNvPr>
                <p:cNvSpPr txBox="1"/>
                <p:nvPr/>
              </p:nvSpPr>
              <p:spPr>
                <a:xfrm>
                  <a:off x="3808478" y="5563865"/>
                  <a:ext cx="324307" cy="34430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en-US" altLang="ja-JP" sz="1050" b="1"/>
                    <a:t>)</a:t>
                  </a:r>
                  <a:endParaRPr kumimoji="1" lang="ja-JP" altLang="en-US" sz="1050" b="1"/>
                </a:p>
              </p:txBody>
            </p:sp>
            <p:sp>
              <p:nvSpPr>
                <p:cNvPr id="111" name="テキスト ボックス 110">
                  <a:extLst>
                    <a:ext uri="{FF2B5EF4-FFF2-40B4-BE49-F238E27FC236}">
                      <a16:creationId xmlns:a16="http://schemas.microsoft.com/office/drawing/2014/main" id="{4F9FD230-9140-974C-F7FD-1035206CF100}"/>
                    </a:ext>
                  </a:extLst>
                </p:cNvPr>
                <p:cNvSpPr txBox="1"/>
                <p:nvPr/>
              </p:nvSpPr>
              <p:spPr>
                <a:xfrm>
                  <a:off x="3991851" y="5561987"/>
                  <a:ext cx="432990" cy="34430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ja-JP" altLang="en-US" sz="1050" b="1"/>
                    <a:t>ょ</a:t>
                  </a:r>
                  <a:endParaRPr kumimoji="1" lang="ja-JP" altLang="en-US" sz="1050" b="1"/>
                </a:p>
              </p:txBody>
            </p:sp>
            <p:sp>
              <p:nvSpPr>
                <p:cNvPr id="117" name="テキスト ボックス 116">
                  <a:extLst>
                    <a:ext uri="{FF2B5EF4-FFF2-40B4-BE49-F238E27FC236}">
                      <a16:creationId xmlns:a16="http://schemas.microsoft.com/office/drawing/2014/main" id="{02482B5D-F8A4-9EEC-353C-ED78F645EDE4}"/>
                    </a:ext>
                  </a:extLst>
                </p:cNvPr>
                <p:cNvSpPr txBox="1"/>
                <p:nvPr/>
              </p:nvSpPr>
              <p:spPr>
                <a:xfrm>
                  <a:off x="3803631" y="5796537"/>
                  <a:ext cx="354739" cy="34430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kumimoji="1" lang="en-US" altLang="ja-JP" sz="1050" b="1"/>
                    <a:t>9</a:t>
                  </a:r>
                  <a:endParaRPr kumimoji="1" lang="ja-JP" altLang="en-US" sz="1050" b="1"/>
                </a:p>
              </p:txBody>
            </p:sp>
            <p:sp>
              <p:nvSpPr>
                <p:cNvPr id="118" name="テキスト ボックス 117">
                  <a:extLst>
                    <a:ext uri="{FF2B5EF4-FFF2-40B4-BE49-F238E27FC236}">
                      <a16:creationId xmlns:a16="http://schemas.microsoft.com/office/drawing/2014/main" id="{D8869F2F-3E0B-EE56-6DBB-CB71B4593953}"/>
                    </a:ext>
                  </a:extLst>
                </p:cNvPr>
                <p:cNvSpPr txBox="1"/>
                <p:nvPr/>
              </p:nvSpPr>
              <p:spPr>
                <a:xfrm>
                  <a:off x="3993644" y="5794659"/>
                  <a:ext cx="432990" cy="34430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kumimoji="1" lang="ja-JP" altLang="en-US" sz="1050" b="1"/>
                    <a:t>よ</a:t>
                  </a:r>
                </a:p>
              </p:txBody>
            </p:sp>
          </p:grpSp>
          <p:grpSp>
            <p:nvGrpSpPr>
              <p:cNvPr id="144" name="グループ化 143">
                <a:extLst>
                  <a:ext uri="{FF2B5EF4-FFF2-40B4-BE49-F238E27FC236}">
                    <a16:creationId xmlns:a16="http://schemas.microsoft.com/office/drawing/2014/main" id="{AA172E39-B0CE-D5B8-B7BE-9E7D298F16E7}"/>
                  </a:ext>
                </a:extLst>
              </p:cNvPr>
              <p:cNvGrpSpPr/>
              <p:nvPr/>
            </p:nvGrpSpPr>
            <p:grpSpPr>
              <a:xfrm>
                <a:off x="5499409" y="2652622"/>
                <a:ext cx="496274" cy="457813"/>
                <a:chOff x="3771900" y="5561987"/>
                <a:chExt cx="672939" cy="620786"/>
              </a:xfrm>
            </p:grpSpPr>
            <p:sp>
              <p:nvSpPr>
                <p:cNvPr id="146" name="四角形: 角を丸くする 145">
                  <a:extLst>
                    <a:ext uri="{FF2B5EF4-FFF2-40B4-BE49-F238E27FC236}">
                      <a16:creationId xmlns:a16="http://schemas.microsoft.com/office/drawing/2014/main" id="{7E4DEE02-532A-6177-D107-48F9D58215C7}"/>
                    </a:ext>
                  </a:extLst>
                </p:cNvPr>
                <p:cNvSpPr/>
                <p:nvPr/>
              </p:nvSpPr>
              <p:spPr>
                <a:xfrm>
                  <a:off x="3771900" y="5561988"/>
                  <a:ext cx="620785" cy="620785"/>
                </a:xfrm>
                <a:prstGeom prst="roundRect">
                  <a:avLst>
                    <a:gd name="adj" fmla="val 10530"/>
                  </a:avLst>
                </a:prstGeom>
                <a:solidFill>
                  <a:schemeClr val="bg2"/>
                </a:solidFill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sz="1050"/>
                </a:p>
              </p:txBody>
            </p:sp>
            <p:sp>
              <p:nvSpPr>
                <p:cNvPr id="147" name="四角形: 角を丸くする 146">
                  <a:extLst>
                    <a:ext uri="{FF2B5EF4-FFF2-40B4-BE49-F238E27FC236}">
                      <a16:creationId xmlns:a16="http://schemas.microsoft.com/office/drawing/2014/main" id="{B81722EE-2331-452A-5262-8F9FF86844FC}"/>
                    </a:ext>
                  </a:extLst>
                </p:cNvPr>
                <p:cNvSpPr/>
                <p:nvPr/>
              </p:nvSpPr>
              <p:spPr>
                <a:xfrm>
                  <a:off x="3825947" y="5561988"/>
                  <a:ext cx="512690" cy="512690"/>
                </a:xfrm>
                <a:prstGeom prst="roundRect">
                  <a:avLst>
                    <a:gd name="adj" fmla="val 10530"/>
                  </a:avLst>
                </a:prstGeom>
                <a:solidFill>
                  <a:schemeClr val="bg1"/>
                </a:solidFill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sz="1050"/>
                </a:p>
              </p:txBody>
            </p:sp>
            <p:sp>
              <p:nvSpPr>
                <p:cNvPr id="149" name="テキスト ボックス 148">
                  <a:extLst>
                    <a:ext uri="{FF2B5EF4-FFF2-40B4-BE49-F238E27FC236}">
                      <a16:creationId xmlns:a16="http://schemas.microsoft.com/office/drawing/2014/main" id="{233AF46C-2DE7-F814-D4F6-FA3C295C3246}"/>
                    </a:ext>
                  </a:extLst>
                </p:cNvPr>
                <p:cNvSpPr txBox="1"/>
                <p:nvPr/>
              </p:nvSpPr>
              <p:spPr>
                <a:xfrm>
                  <a:off x="4011849" y="5561987"/>
                  <a:ext cx="432990" cy="34430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ja-JP" altLang="en-US" sz="1050" b="1"/>
                    <a:t>を</a:t>
                  </a:r>
                  <a:endParaRPr kumimoji="1" lang="ja-JP" altLang="en-US" sz="1050" b="1"/>
                </a:p>
              </p:txBody>
            </p:sp>
            <p:sp>
              <p:nvSpPr>
                <p:cNvPr id="150" name="テキスト ボックス 149">
                  <a:extLst>
                    <a:ext uri="{FF2B5EF4-FFF2-40B4-BE49-F238E27FC236}">
                      <a16:creationId xmlns:a16="http://schemas.microsoft.com/office/drawing/2014/main" id="{976D1A57-DBD4-6F1D-99BB-7DE872F5BDD6}"/>
                    </a:ext>
                  </a:extLst>
                </p:cNvPr>
                <p:cNvSpPr txBox="1"/>
                <p:nvPr/>
              </p:nvSpPr>
              <p:spPr>
                <a:xfrm>
                  <a:off x="3813630" y="5806536"/>
                  <a:ext cx="354739" cy="34430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kumimoji="1" lang="en-US" altLang="ja-JP" sz="1050" b="1"/>
                    <a:t>0</a:t>
                  </a:r>
                  <a:endParaRPr kumimoji="1" lang="ja-JP" altLang="en-US" sz="1050" b="1"/>
                </a:p>
              </p:txBody>
            </p:sp>
            <p:sp>
              <p:nvSpPr>
                <p:cNvPr id="151" name="テキスト ボックス 150">
                  <a:extLst>
                    <a:ext uri="{FF2B5EF4-FFF2-40B4-BE49-F238E27FC236}">
                      <a16:creationId xmlns:a16="http://schemas.microsoft.com/office/drawing/2014/main" id="{08D58B69-3A71-D787-4F60-B10E2C01A9B6}"/>
                    </a:ext>
                  </a:extLst>
                </p:cNvPr>
                <p:cNvSpPr txBox="1"/>
                <p:nvPr/>
              </p:nvSpPr>
              <p:spPr>
                <a:xfrm>
                  <a:off x="4003643" y="5804658"/>
                  <a:ext cx="432990" cy="34430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kumimoji="1" lang="ja-JP" altLang="en-US" sz="1050" b="1"/>
                    <a:t>わ</a:t>
                  </a:r>
                </a:p>
              </p:txBody>
            </p:sp>
          </p:grpSp>
          <p:grpSp>
            <p:nvGrpSpPr>
              <p:cNvPr id="156" name="グループ化 155">
                <a:extLst>
                  <a:ext uri="{FF2B5EF4-FFF2-40B4-BE49-F238E27FC236}">
                    <a16:creationId xmlns:a16="http://schemas.microsoft.com/office/drawing/2014/main" id="{15AE7410-9419-3EE2-1C0D-C77E51089994}"/>
                  </a:ext>
                </a:extLst>
              </p:cNvPr>
              <p:cNvGrpSpPr/>
              <p:nvPr/>
            </p:nvGrpSpPr>
            <p:grpSpPr>
              <a:xfrm>
                <a:off x="3974158" y="2648935"/>
                <a:ext cx="475474" cy="465187"/>
                <a:chOff x="3771900" y="5551988"/>
                <a:chExt cx="644735" cy="630785"/>
              </a:xfrm>
            </p:grpSpPr>
            <p:sp>
              <p:nvSpPr>
                <p:cNvPr id="230" name="四角形: 角を丸くする 229">
                  <a:extLst>
                    <a:ext uri="{FF2B5EF4-FFF2-40B4-BE49-F238E27FC236}">
                      <a16:creationId xmlns:a16="http://schemas.microsoft.com/office/drawing/2014/main" id="{B48FA2CB-40D5-F64E-6C88-2457F4DD8AFF}"/>
                    </a:ext>
                  </a:extLst>
                </p:cNvPr>
                <p:cNvSpPr/>
                <p:nvPr/>
              </p:nvSpPr>
              <p:spPr>
                <a:xfrm>
                  <a:off x="3771900" y="5561988"/>
                  <a:ext cx="620785" cy="620785"/>
                </a:xfrm>
                <a:prstGeom prst="roundRect">
                  <a:avLst>
                    <a:gd name="adj" fmla="val 10530"/>
                  </a:avLst>
                </a:prstGeom>
                <a:solidFill>
                  <a:schemeClr val="bg2"/>
                </a:solidFill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sz="1050"/>
                </a:p>
              </p:txBody>
            </p:sp>
            <p:sp>
              <p:nvSpPr>
                <p:cNvPr id="232" name="四角形: 角を丸くする 231">
                  <a:extLst>
                    <a:ext uri="{FF2B5EF4-FFF2-40B4-BE49-F238E27FC236}">
                      <a16:creationId xmlns:a16="http://schemas.microsoft.com/office/drawing/2014/main" id="{511E087C-E735-1AE3-F872-280F585C3DFF}"/>
                    </a:ext>
                  </a:extLst>
                </p:cNvPr>
                <p:cNvSpPr/>
                <p:nvPr/>
              </p:nvSpPr>
              <p:spPr>
                <a:xfrm>
                  <a:off x="3825947" y="5561988"/>
                  <a:ext cx="512690" cy="512690"/>
                </a:xfrm>
                <a:prstGeom prst="roundRect">
                  <a:avLst>
                    <a:gd name="adj" fmla="val 10530"/>
                  </a:avLst>
                </a:prstGeom>
                <a:solidFill>
                  <a:schemeClr val="bg1"/>
                </a:solidFill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sz="1050"/>
                </a:p>
              </p:txBody>
            </p:sp>
            <p:sp>
              <p:nvSpPr>
                <p:cNvPr id="233" name="テキスト ボックス 232">
                  <a:extLst>
                    <a:ext uri="{FF2B5EF4-FFF2-40B4-BE49-F238E27FC236}">
                      <a16:creationId xmlns:a16="http://schemas.microsoft.com/office/drawing/2014/main" id="{EA693D30-90A1-DB1C-1109-6061DCE30591}"/>
                    </a:ext>
                  </a:extLst>
                </p:cNvPr>
                <p:cNvSpPr txBox="1"/>
                <p:nvPr/>
              </p:nvSpPr>
              <p:spPr>
                <a:xfrm>
                  <a:off x="3823694" y="5563865"/>
                  <a:ext cx="293877" cy="34430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kumimoji="1" lang="en-US" altLang="ja-JP" sz="1050" b="1"/>
                    <a:t>'</a:t>
                  </a:r>
                  <a:endParaRPr kumimoji="1" lang="ja-JP" altLang="en-US" sz="1050" b="1"/>
                </a:p>
              </p:txBody>
            </p:sp>
            <p:sp>
              <p:nvSpPr>
                <p:cNvPr id="234" name="テキスト ボックス 233">
                  <a:extLst>
                    <a:ext uri="{FF2B5EF4-FFF2-40B4-BE49-F238E27FC236}">
                      <a16:creationId xmlns:a16="http://schemas.microsoft.com/office/drawing/2014/main" id="{4E448B78-2836-3492-2E1D-089EB73DDDC8}"/>
                    </a:ext>
                  </a:extLst>
                </p:cNvPr>
                <p:cNvSpPr txBox="1"/>
                <p:nvPr/>
              </p:nvSpPr>
              <p:spPr>
                <a:xfrm>
                  <a:off x="3981852" y="5551988"/>
                  <a:ext cx="432990" cy="34430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ja-JP" altLang="en-US" sz="1050" b="1"/>
                    <a:t>ゃ</a:t>
                  </a:r>
                  <a:endParaRPr kumimoji="1" lang="ja-JP" altLang="en-US" sz="1050" b="1"/>
                </a:p>
              </p:txBody>
            </p:sp>
            <p:sp>
              <p:nvSpPr>
                <p:cNvPr id="235" name="テキスト ボックス 234">
                  <a:extLst>
                    <a:ext uri="{FF2B5EF4-FFF2-40B4-BE49-F238E27FC236}">
                      <a16:creationId xmlns:a16="http://schemas.microsoft.com/office/drawing/2014/main" id="{AB0A474D-4044-BD3F-5014-952C674DA48A}"/>
                    </a:ext>
                  </a:extLst>
                </p:cNvPr>
                <p:cNvSpPr txBox="1"/>
                <p:nvPr/>
              </p:nvSpPr>
              <p:spPr>
                <a:xfrm>
                  <a:off x="3793632" y="5796537"/>
                  <a:ext cx="354739" cy="34430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kumimoji="1" lang="en-US" altLang="ja-JP" sz="1050" b="1"/>
                    <a:t>7</a:t>
                  </a:r>
                  <a:endParaRPr kumimoji="1" lang="ja-JP" altLang="en-US" sz="1050" b="1"/>
                </a:p>
              </p:txBody>
            </p:sp>
            <p:sp>
              <p:nvSpPr>
                <p:cNvPr id="236" name="テキスト ボックス 235">
                  <a:extLst>
                    <a:ext uri="{FF2B5EF4-FFF2-40B4-BE49-F238E27FC236}">
                      <a16:creationId xmlns:a16="http://schemas.microsoft.com/office/drawing/2014/main" id="{742A13F3-4AC0-2336-5D3E-04BB1EEB578B}"/>
                    </a:ext>
                  </a:extLst>
                </p:cNvPr>
                <p:cNvSpPr txBox="1"/>
                <p:nvPr/>
              </p:nvSpPr>
              <p:spPr>
                <a:xfrm>
                  <a:off x="3983645" y="5794659"/>
                  <a:ext cx="432990" cy="34430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kumimoji="1" lang="ja-JP" altLang="en-US" sz="1050" b="1"/>
                    <a:t>や</a:t>
                  </a:r>
                </a:p>
              </p:txBody>
            </p:sp>
          </p:grpSp>
          <p:grpSp>
            <p:nvGrpSpPr>
              <p:cNvPr id="237" name="グループ化 236">
                <a:extLst>
                  <a:ext uri="{FF2B5EF4-FFF2-40B4-BE49-F238E27FC236}">
                    <a16:creationId xmlns:a16="http://schemas.microsoft.com/office/drawing/2014/main" id="{3AFBAE68-C9CC-016E-EF64-D5986D78F0A3}"/>
                  </a:ext>
                </a:extLst>
              </p:cNvPr>
              <p:cNvGrpSpPr/>
              <p:nvPr/>
            </p:nvGrpSpPr>
            <p:grpSpPr>
              <a:xfrm>
                <a:off x="4473183" y="2652622"/>
                <a:ext cx="496274" cy="457813"/>
                <a:chOff x="3771900" y="5561987"/>
                <a:chExt cx="672939" cy="620786"/>
              </a:xfrm>
            </p:grpSpPr>
            <p:sp>
              <p:nvSpPr>
                <p:cNvPr id="238" name="四角形: 角を丸くする 237">
                  <a:extLst>
                    <a:ext uri="{FF2B5EF4-FFF2-40B4-BE49-F238E27FC236}">
                      <a16:creationId xmlns:a16="http://schemas.microsoft.com/office/drawing/2014/main" id="{3D320585-FAEA-810B-8232-0BD6A8F1E360}"/>
                    </a:ext>
                  </a:extLst>
                </p:cNvPr>
                <p:cNvSpPr/>
                <p:nvPr/>
              </p:nvSpPr>
              <p:spPr>
                <a:xfrm>
                  <a:off x="3771900" y="5561988"/>
                  <a:ext cx="620785" cy="620785"/>
                </a:xfrm>
                <a:prstGeom prst="roundRect">
                  <a:avLst>
                    <a:gd name="adj" fmla="val 10530"/>
                  </a:avLst>
                </a:prstGeom>
                <a:solidFill>
                  <a:schemeClr val="bg2"/>
                </a:solidFill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sz="1050"/>
                </a:p>
              </p:txBody>
            </p:sp>
            <p:sp>
              <p:nvSpPr>
                <p:cNvPr id="239" name="四角形: 角を丸くする 238">
                  <a:extLst>
                    <a:ext uri="{FF2B5EF4-FFF2-40B4-BE49-F238E27FC236}">
                      <a16:creationId xmlns:a16="http://schemas.microsoft.com/office/drawing/2014/main" id="{5BEB692F-3895-CA04-9AA2-9235B30EB17B}"/>
                    </a:ext>
                  </a:extLst>
                </p:cNvPr>
                <p:cNvSpPr/>
                <p:nvPr/>
              </p:nvSpPr>
              <p:spPr>
                <a:xfrm>
                  <a:off x="3825947" y="5561988"/>
                  <a:ext cx="512690" cy="512690"/>
                </a:xfrm>
                <a:prstGeom prst="roundRect">
                  <a:avLst>
                    <a:gd name="adj" fmla="val 10530"/>
                  </a:avLst>
                </a:prstGeom>
                <a:solidFill>
                  <a:schemeClr val="bg1"/>
                </a:solidFill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sz="1050"/>
                </a:p>
              </p:txBody>
            </p:sp>
            <p:sp>
              <p:nvSpPr>
                <p:cNvPr id="240" name="テキスト ボックス 239">
                  <a:extLst>
                    <a:ext uri="{FF2B5EF4-FFF2-40B4-BE49-F238E27FC236}">
                      <a16:creationId xmlns:a16="http://schemas.microsoft.com/office/drawing/2014/main" id="{6D84E75C-67A7-B383-6305-9A3C97F65E61}"/>
                    </a:ext>
                  </a:extLst>
                </p:cNvPr>
                <p:cNvSpPr txBox="1"/>
                <p:nvPr/>
              </p:nvSpPr>
              <p:spPr>
                <a:xfrm>
                  <a:off x="3808478" y="5563865"/>
                  <a:ext cx="324307" cy="34430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en-US" altLang="ja-JP" sz="1050" b="1"/>
                    <a:t>(</a:t>
                  </a:r>
                  <a:endParaRPr kumimoji="1" lang="ja-JP" altLang="en-US" sz="1050" b="1"/>
                </a:p>
              </p:txBody>
            </p:sp>
            <p:sp>
              <p:nvSpPr>
                <p:cNvPr id="241" name="テキスト ボックス 240">
                  <a:extLst>
                    <a:ext uri="{FF2B5EF4-FFF2-40B4-BE49-F238E27FC236}">
                      <a16:creationId xmlns:a16="http://schemas.microsoft.com/office/drawing/2014/main" id="{8938D69F-0A76-B199-BDAA-35822E9451A5}"/>
                    </a:ext>
                  </a:extLst>
                </p:cNvPr>
                <p:cNvSpPr txBox="1"/>
                <p:nvPr/>
              </p:nvSpPr>
              <p:spPr>
                <a:xfrm>
                  <a:off x="4011849" y="5561987"/>
                  <a:ext cx="432990" cy="34430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ja-JP" altLang="en-US" sz="1050" b="1"/>
                    <a:t>ゅ</a:t>
                  </a:r>
                  <a:endParaRPr kumimoji="1" lang="ja-JP" altLang="en-US" sz="1050" b="1"/>
                </a:p>
              </p:txBody>
            </p:sp>
            <p:sp>
              <p:nvSpPr>
                <p:cNvPr id="242" name="テキスト ボックス 241">
                  <a:extLst>
                    <a:ext uri="{FF2B5EF4-FFF2-40B4-BE49-F238E27FC236}">
                      <a16:creationId xmlns:a16="http://schemas.microsoft.com/office/drawing/2014/main" id="{78623C6F-EA12-5EF0-889E-0ADC86FADEC7}"/>
                    </a:ext>
                  </a:extLst>
                </p:cNvPr>
                <p:cNvSpPr txBox="1"/>
                <p:nvPr/>
              </p:nvSpPr>
              <p:spPr>
                <a:xfrm>
                  <a:off x="3813630" y="5806536"/>
                  <a:ext cx="354739" cy="34430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kumimoji="1" lang="en-US" altLang="ja-JP" sz="1050" b="1"/>
                    <a:t>8</a:t>
                  </a:r>
                  <a:endParaRPr kumimoji="1" lang="ja-JP" altLang="en-US" sz="1050" b="1"/>
                </a:p>
              </p:txBody>
            </p:sp>
            <p:sp>
              <p:nvSpPr>
                <p:cNvPr id="243" name="テキスト ボックス 242">
                  <a:extLst>
                    <a:ext uri="{FF2B5EF4-FFF2-40B4-BE49-F238E27FC236}">
                      <a16:creationId xmlns:a16="http://schemas.microsoft.com/office/drawing/2014/main" id="{523D0FB4-BCC9-DFF1-42B6-18C30DECFB24}"/>
                    </a:ext>
                  </a:extLst>
                </p:cNvPr>
                <p:cNvSpPr txBox="1"/>
                <p:nvPr/>
              </p:nvSpPr>
              <p:spPr>
                <a:xfrm>
                  <a:off x="4003643" y="5804658"/>
                  <a:ext cx="432990" cy="34430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kumimoji="1" lang="ja-JP" altLang="en-US" sz="1050" b="1"/>
                    <a:t>ゆ</a:t>
                  </a:r>
                </a:p>
              </p:txBody>
            </p:sp>
          </p:grpSp>
          <p:grpSp>
            <p:nvGrpSpPr>
              <p:cNvPr id="244" name="グループ化 243">
                <a:extLst>
                  <a:ext uri="{FF2B5EF4-FFF2-40B4-BE49-F238E27FC236}">
                    <a16:creationId xmlns:a16="http://schemas.microsoft.com/office/drawing/2014/main" id="{14735AEB-0A7A-1E7E-A59B-3627C13962DC}"/>
                  </a:ext>
                </a:extLst>
              </p:cNvPr>
              <p:cNvGrpSpPr/>
              <p:nvPr/>
            </p:nvGrpSpPr>
            <p:grpSpPr>
              <a:xfrm>
                <a:off x="2973427" y="2648935"/>
                <a:ext cx="478154" cy="465187"/>
                <a:chOff x="3768266" y="5551988"/>
                <a:chExt cx="648369" cy="630785"/>
              </a:xfrm>
            </p:grpSpPr>
            <p:sp>
              <p:nvSpPr>
                <p:cNvPr id="245" name="四角形: 角を丸くする 244">
                  <a:extLst>
                    <a:ext uri="{FF2B5EF4-FFF2-40B4-BE49-F238E27FC236}">
                      <a16:creationId xmlns:a16="http://schemas.microsoft.com/office/drawing/2014/main" id="{FB04990B-57BB-E490-EDC2-F969DC1A70E1}"/>
                    </a:ext>
                  </a:extLst>
                </p:cNvPr>
                <p:cNvSpPr/>
                <p:nvPr/>
              </p:nvSpPr>
              <p:spPr>
                <a:xfrm>
                  <a:off x="3771900" y="5561988"/>
                  <a:ext cx="620785" cy="620785"/>
                </a:xfrm>
                <a:prstGeom prst="roundRect">
                  <a:avLst>
                    <a:gd name="adj" fmla="val 10530"/>
                  </a:avLst>
                </a:prstGeom>
                <a:solidFill>
                  <a:schemeClr val="bg2"/>
                </a:solidFill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sz="1050"/>
                </a:p>
              </p:txBody>
            </p:sp>
            <p:sp>
              <p:nvSpPr>
                <p:cNvPr id="246" name="四角形: 角を丸くする 245">
                  <a:extLst>
                    <a:ext uri="{FF2B5EF4-FFF2-40B4-BE49-F238E27FC236}">
                      <a16:creationId xmlns:a16="http://schemas.microsoft.com/office/drawing/2014/main" id="{B6401BE4-76C1-0823-BC94-B88F2F3DC743}"/>
                    </a:ext>
                  </a:extLst>
                </p:cNvPr>
                <p:cNvSpPr/>
                <p:nvPr/>
              </p:nvSpPr>
              <p:spPr>
                <a:xfrm>
                  <a:off x="3825947" y="5561988"/>
                  <a:ext cx="512690" cy="512690"/>
                </a:xfrm>
                <a:prstGeom prst="roundRect">
                  <a:avLst>
                    <a:gd name="adj" fmla="val 10530"/>
                  </a:avLst>
                </a:prstGeom>
                <a:solidFill>
                  <a:schemeClr val="bg1"/>
                </a:solidFill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sz="1050"/>
                </a:p>
              </p:txBody>
            </p:sp>
            <p:sp>
              <p:nvSpPr>
                <p:cNvPr id="247" name="テキスト ボックス 246">
                  <a:extLst>
                    <a:ext uri="{FF2B5EF4-FFF2-40B4-BE49-F238E27FC236}">
                      <a16:creationId xmlns:a16="http://schemas.microsoft.com/office/drawing/2014/main" id="{69DFBFEF-1338-3888-E9EB-57027A8FAAC3}"/>
                    </a:ext>
                  </a:extLst>
                </p:cNvPr>
                <p:cNvSpPr txBox="1"/>
                <p:nvPr/>
              </p:nvSpPr>
              <p:spPr>
                <a:xfrm>
                  <a:off x="3768266" y="5563865"/>
                  <a:ext cx="404732" cy="34430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en-US" altLang="ja-JP" sz="1050" b="1"/>
                    <a:t>%</a:t>
                  </a:r>
                  <a:endParaRPr kumimoji="1" lang="ja-JP" altLang="en-US" sz="1050" b="1"/>
                </a:p>
              </p:txBody>
            </p:sp>
            <p:sp>
              <p:nvSpPr>
                <p:cNvPr id="248" name="テキスト ボックス 247">
                  <a:extLst>
                    <a:ext uri="{FF2B5EF4-FFF2-40B4-BE49-F238E27FC236}">
                      <a16:creationId xmlns:a16="http://schemas.microsoft.com/office/drawing/2014/main" id="{9E219591-38A7-C513-F0A1-A2394EB53B54}"/>
                    </a:ext>
                  </a:extLst>
                </p:cNvPr>
                <p:cNvSpPr txBox="1"/>
                <p:nvPr/>
              </p:nvSpPr>
              <p:spPr>
                <a:xfrm>
                  <a:off x="3981852" y="5551988"/>
                  <a:ext cx="432990" cy="34430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ja-JP" altLang="en-US" sz="1050" b="1"/>
                    <a:t>ぇ</a:t>
                  </a:r>
                  <a:endParaRPr kumimoji="1" lang="ja-JP" altLang="en-US" sz="1050" b="1"/>
                </a:p>
              </p:txBody>
            </p:sp>
            <p:sp>
              <p:nvSpPr>
                <p:cNvPr id="249" name="テキスト ボックス 248">
                  <a:extLst>
                    <a:ext uri="{FF2B5EF4-FFF2-40B4-BE49-F238E27FC236}">
                      <a16:creationId xmlns:a16="http://schemas.microsoft.com/office/drawing/2014/main" id="{2A970BE9-4AE7-328B-41BF-95EBB4FB823C}"/>
                    </a:ext>
                  </a:extLst>
                </p:cNvPr>
                <p:cNvSpPr txBox="1"/>
                <p:nvPr/>
              </p:nvSpPr>
              <p:spPr>
                <a:xfrm>
                  <a:off x="3793632" y="5796537"/>
                  <a:ext cx="354739" cy="34430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kumimoji="1" lang="en-US" altLang="ja-JP" sz="1050" b="1"/>
                    <a:t>5</a:t>
                  </a:r>
                  <a:endParaRPr kumimoji="1" lang="ja-JP" altLang="en-US" sz="1050" b="1"/>
                </a:p>
              </p:txBody>
            </p:sp>
            <p:sp>
              <p:nvSpPr>
                <p:cNvPr id="250" name="テキスト ボックス 249">
                  <a:extLst>
                    <a:ext uri="{FF2B5EF4-FFF2-40B4-BE49-F238E27FC236}">
                      <a16:creationId xmlns:a16="http://schemas.microsoft.com/office/drawing/2014/main" id="{68AAF5E3-2924-9F1E-AA69-D7A65C679722}"/>
                    </a:ext>
                  </a:extLst>
                </p:cNvPr>
                <p:cNvSpPr txBox="1"/>
                <p:nvPr/>
              </p:nvSpPr>
              <p:spPr>
                <a:xfrm>
                  <a:off x="3983645" y="5794659"/>
                  <a:ext cx="432990" cy="34430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kumimoji="1" lang="ja-JP" altLang="en-US" sz="1050" b="1"/>
                    <a:t>え</a:t>
                  </a:r>
                </a:p>
              </p:txBody>
            </p:sp>
          </p:grpSp>
          <p:grpSp>
            <p:nvGrpSpPr>
              <p:cNvPr id="251" name="グループ化 250">
                <a:extLst>
                  <a:ext uri="{FF2B5EF4-FFF2-40B4-BE49-F238E27FC236}">
                    <a16:creationId xmlns:a16="http://schemas.microsoft.com/office/drawing/2014/main" id="{9F0701A9-617D-E02B-94BA-43D7A8753DFA}"/>
                  </a:ext>
                </a:extLst>
              </p:cNvPr>
              <p:cNvGrpSpPr/>
              <p:nvPr/>
            </p:nvGrpSpPr>
            <p:grpSpPr>
              <a:xfrm>
                <a:off x="3482507" y="2652622"/>
                <a:ext cx="475474" cy="457813"/>
                <a:chOff x="3771900" y="5561987"/>
                <a:chExt cx="644735" cy="620786"/>
              </a:xfrm>
            </p:grpSpPr>
            <p:sp>
              <p:nvSpPr>
                <p:cNvPr id="252" name="四角形: 角を丸くする 251">
                  <a:extLst>
                    <a:ext uri="{FF2B5EF4-FFF2-40B4-BE49-F238E27FC236}">
                      <a16:creationId xmlns:a16="http://schemas.microsoft.com/office/drawing/2014/main" id="{9E8CEC34-F2C2-2F7D-F657-005146DFE839}"/>
                    </a:ext>
                  </a:extLst>
                </p:cNvPr>
                <p:cNvSpPr/>
                <p:nvPr/>
              </p:nvSpPr>
              <p:spPr>
                <a:xfrm>
                  <a:off x="3771900" y="5561988"/>
                  <a:ext cx="620785" cy="620785"/>
                </a:xfrm>
                <a:prstGeom prst="roundRect">
                  <a:avLst>
                    <a:gd name="adj" fmla="val 10530"/>
                  </a:avLst>
                </a:prstGeom>
                <a:solidFill>
                  <a:schemeClr val="bg2"/>
                </a:solidFill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sz="1050"/>
                </a:p>
              </p:txBody>
            </p:sp>
            <p:sp>
              <p:nvSpPr>
                <p:cNvPr id="253" name="四角形: 角を丸くする 252">
                  <a:extLst>
                    <a:ext uri="{FF2B5EF4-FFF2-40B4-BE49-F238E27FC236}">
                      <a16:creationId xmlns:a16="http://schemas.microsoft.com/office/drawing/2014/main" id="{6E58F136-7B3D-EF20-79D0-1BB4554B400C}"/>
                    </a:ext>
                  </a:extLst>
                </p:cNvPr>
                <p:cNvSpPr/>
                <p:nvPr/>
              </p:nvSpPr>
              <p:spPr>
                <a:xfrm>
                  <a:off x="3825947" y="5561988"/>
                  <a:ext cx="512690" cy="512690"/>
                </a:xfrm>
                <a:prstGeom prst="roundRect">
                  <a:avLst>
                    <a:gd name="adj" fmla="val 10530"/>
                  </a:avLst>
                </a:prstGeom>
                <a:solidFill>
                  <a:schemeClr val="bg1"/>
                </a:solidFill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sz="1050"/>
                </a:p>
              </p:txBody>
            </p:sp>
            <p:sp>
              <p:nvSpPr>
                <p:cNvPr id="254" name="テキスト ボックス 253">
                  <a:extLst>
                    <a:ext uri="{FF2B5EF4-FFF2-40B4-BE49-F238E27FC236}">
                      <a16:creationId xmlns:a16="http://schemas.microsoft.com/office/drawing/2014/main" id="{3C7EB291-2E81-2D7D-07DB-E657A758FA07}"/>
                    </a:ext>
                  </a:extLst>
                </p:cNvPr>
                <p:cNvSpPr txBox="1"/>
                <p:nvPr/>
              </p:nvSpPr>
              <p:spPr>
                <a:xfrm>
                  <a:off x="3775873" y="5563865"/>
                  <a:ext cx="389517" cy="34430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en-US" altLang="ja-JP" sz="1050" b="1"/>
                    <a:t>&amp;</a:t>
                  </a:r>
                  <a:endParaRPr kumimoji="1" lang="ja-JP" altLang="en-US" sz="1050" b="1"/>
                </a:p>
              </p:txBody>
            </p:sp>
            <p:sp>
              <p:nvSpPr>
                <p:cNvPr id="255" name="テキスト ボックス 254">
                  <a:extLst>
                    <a:ext uri="{FF2B5EF4-FFF2-40B4-BE49-F238E27FC236}">
                      <a16:creationId xmlns:a16="http://schemas.microsoft.com/office/drawing/2014/main" id="{6E1ED255-77DA-D47A-0821-98AA23B53B34}"/>
                    </a:ext>
                  </a:extLst>
                </p:cNvPr>
                <p:cNvSpPr txBox="1"/>
                <p:nvPr/>
              </p:nvSpPr>
              <p:spPr>
                <a:xfrm>
                  <a:off x="3981852" y="5561987"/>
                  <a:ext cx="432990" cy="34430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ja-JP" altLang="en-US" sz="1050" b="1"/>
                    <a:t>ぉ</a:t>
                  </a:r>
                  <a:endParaRPr kumimoji="1" lang="ja-JP" altLang="en-US" sz="1050" b="1"/>
                </a:p>
              </p:txBody>
            </p:sp>
            <p:sp>
              <p:nvSpPr>
                <p:cNvPr id="256" name="テキスト ボックス 255">
                  <a:extLst>
                    <a:ext uri="{FF2B5EF4-FFF2-40B4-BE49-F238E27FC236}">
                      <a16:creationId xmlns:a16="http://schemas.microsoft.com/office/drawing/2014/main" id="{705693DA-7F56-8959-E0BF-3AF8AF762F36}"/>
                    </a:ext>
                  </a:extLst>
                </p:cNvPr>
                <p:cNvSpPr txBox="1"/>
                <p:nvPr/>
              </p:nvSpPr>
              <p:spPr>
                <a:xfrm>
                  <a:off x="3793632" y="5796537"/>
                  <a:ext cx="354739" cy="34430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kumimoji="1" lang="en-US" altLang="ja-JP" sz="1050" b="1"/>
                    <a:t>6</a:t>
                  </a:r>
                  <a:endParaRPr kumimoji="1" lang="ja-JP" altLang="en-US" sz="1050" b="1"/>
                </a:p>
              </p:txBody>
            </p:sp>
            <p:sp>
              <p:nvSpPr>
                <p:cNvPr id="257" name="テキスト ボックス 256">
                  <a:extLst>
                    <a:ext uri="{FF2B5EF4-FFF2-40B4-BE49-F238E27FC236}">
                      <a16:creationId xmlns:a16="http://schemas.microsoft.com/office/drawing/2014/main" id="{BFBD3B6E-23E1-E2A9-9207-DF5DA5F48600}"/>
                    </a:ext>
                  </a:extLst>
                </p:cNvPr>
                <p:cNvSpPr txBox="1"/>
                <p:nvPr/>
              </p:nvSpPr>
              <p:spPr>
                <a:xfrm>
                  <a:off x="3983645" y="5794659"/>
                  <a:ext cx="432990" cy="34430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kumimoji="1" lang="ja-JP" altLang="en-US" sz="1050" b="1"/>
                    <a:t>お</a:t>
                  </a:r>
                </a:p>
              </p:txBody>
            </p:sp>
          </p:grpSp>
          <p:grpSp>
            <p:nvGrpSpPr>
              <p:cNvPr id="258" name="グループ化 257">
                <a:extLst>
                  <a:ext uri="{FF2B5EF4-FFF2-40B4-BE49-F238E27FC236}">
                    <a16:creationId xmlns:a16="http://schemas.microsoft.com/office/drawing/2014/main" id="{E41002B1-3778-71D5-0764-B45FB258FE7E}"/>
                  </a:ext>
                </a:extLst>
              </p:cNvPr>
              <p:cNvGrpSpPr/>
              <p:nvPr/>
            </p:nvGrpSpPr>
            <p:grpSpPr>
              <a:xfrm>
                <a:off x="1954573" y="2652622"/>
                <a:ext cx="482848" cy="457813"/>
                <a:chOff x="3771900" y="5561987"/>
                <a:chExt cx="654733" cy="620786"/>
              </a:xfrm>
            </p:grpSpPr>
            <p:sp>
              <p:nvSpPr>
                <p:cNvPr id="259" name="四角形: 角を丸くする 258">
                  <a:extLst>
                    <a:ext uri="{FF2B5EF4-FFF2-40B4-BE49-F238E27FC236}">
                      <a16:creationId xmlns:a16="http://schemas.microsoft.com/office/drawing/2014/main" id="{7D378342-7F52-10EA-B3AB-CE2617EEA3C8}"/>
                    </a:ext>
                  </a:extLst>
                </p:cNvPr>
                <p:cNvSpPr/>
                <p:nvPr/>
              </p:nvSpPr>
              <p:spPr>
                <a:xfrm>
                  <a:off x="3771900" y="5561988"/>
                  <a:ext cx="620785" cy="620785"/>
                </a:xfrm>
                <a:prstGeom prst="roundRect">
                  <a:avLst>
                    <a:gd name="adj" fmla="val 10530"/>
                  </a:avLst>
                </a:prstGeom>
                <a:solidFill>
                  <a:schemeClr val="bg2"/>
                </a:solidFill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sz="1050"/>
                </a:p>
              </p:txBody>
            </p:sp>
            <p:sp>
              <p:nvSpPr>
                <p:cNvPr id="260" name="四角形: 角を丸くする 259">
                  <a:extLst>
                    <a:ext uri="{FF2B5EF4-FFF2-40B4-BE49-F238E27FC236}">
                      <a16:creationId xmlns:a16="http://schemas.microsoft.com/office/drawing/2014/main" id="{46783FEF-30BD-6484-1F17-AAC13371C466}"/>
                    </a:ext>
                  </a:extLst>
                </p:cNvPr>
                <p:cNvSpPr/>
                <p:nvPr/>
              </p:nvSpPr>
              <p:spPr>
                <a:xfrm>
                  <a:off x="3825947" y="5561988"/>
                  <a:ext cx="512690" cy="512690"/>
                </a:xfrm>
                <a:prstGeom prst="roundRect">
                  <a:avLst>
                    <a:gd name="adj" fmla="val 10530"/>
                  </a:avLst>
                </a:prstGeom>
                <a:solidFill>
                  <a:schemeClr val="bg1"/>
                </a:solidFill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sz="1050"/>
                </a:p>
              </p:txBody>
            </p:sp>
            <p:sp>
              <p:nvSpPr>
                <p:cNvPr id="261" name="テキスト ボックス 260">
                  <a:extLst>
                    <a:ext uri="{FF2B5EF4-FFF2-40B4-BE49-F238E27FC236}">
                      <a16:creationId xmlns:a16="http://schemas.microsoft.com/office/drawing/2014/main" id="{4326E1BC-E56D-814D-04CF-29CE9A38E539}"/>
                    </a:ext>
                  </a:extLst>
                </p:cNvPr>
                <p:cNvSpPr txBox="1"/>
                <p:nvPr/>
              </p:nvSpPr>
              <p:spPr>
                <a:xfrm>
                  <a:off x="3788915" y="5563865"/>
                  <a:ext cx="363433" cy="34430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en-US" altLang="ja-JP" sz="1050" b="1"/>
                    <a:t>#</a:t>
                  </a:r>
                  <a:endParaRPr kumimoji="1" lang="ja-JP" altLang="en-US" sz="1050" b="1"/>
                </a:p>
              </p:txBody>
            </p:sp>
            <p:sp>
              <p:nvSpPr>
                <p:cNvPr id="262" name="テキスト ボックス 261">
                  <a:extLst>
                    <a:ext uri="{FF2B5EF4-FFF2-40B4-BE49-F238E27FC236}">
                      <a16:creationId xmlns:a16="http://schemas.microsoft.com/office/drawing/2014/main" id="{121689BC-7BA9-280A-B63D-2E3C6968F813}"/>
                    </a:ext>
                  </a:extLst>
                </p:cNvPr>
                <p:cNvSpPr txBox="1"/>
                <p:nvPr/>
              </p:nvSpPr>
              <p:spPr>
                <a:xfrm>
                  <a:off x="3991852" y="5561987"/>
                  <a:ext cx="432991" cy="34430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kumimoji="1" lang="ja-JP" altLang="en-US" sz="1050" b="1"/>
                    <a:t>ぁ</a:t>
                  </a:r>
                </a:p>
              </p:txBody>
            </p:sp>
            <p:sp>
              <p:nvSpPr>
                <p:cNvPr id="263" name="テキスト ボックス 262">
                  <a:extLst>
                    <a:ext uri="{FF2B5EF4-FFF2-40B4-BE49-F238E27FC236}">
                      <a16:creationId xmlns:a16="http://schemas.microsoft.com/office/drawing/2014/main" id="{B80389DA-2FD8-171D-9960-568AF9C29A0F}"/>
                    </a:ext>
                  </a:extLst>
                </p:cNvPr>
                <p:cNvSpPr txBox="1"/>
                <p:nvPr/>
              </p:nvSpPr>
              <p:spPr>
                <a:xfrm>
                  <a:off x="3803631" y="5796537"/>
                  <a:ext cx="354738" cy="34430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kumimoji="1" lang="en-US" altLang="ja-JP" sz="1050" b="1"/>
                    <a:t>3</a:t>
                  </a:r>
                  <a:endParaRPr kumimoji="1" lang="ja-JP" altLang="en-US" sz="1050" b="1"/>
                </a:p>
              </p:txBody>
            </p:sp>
            <p:sp>
              <p:nvSpPr>
                <p:cNvPr id="264" name="テキスト ボックス 263">
                  <a:extLst>
                    <a:ext uri="{FF2B5EF4-FFF2-40B4-BE49-F238E27FC236}">
                      <a16:creationId xmlns:a16="http://schemas.microsoft.com/office/drawing/2014/main" id="{2C126957-5F40-82A4-A172-34967325E2B7}"/>
                    </a:ext>
                  </a:extLst>
                </p:cNvPr>
                <p:cNvSpPr txBox="1"/>
                <p:nvPr/>
              </p:nvSpPr>
              <p:spPr>
                <a:xfrm>
                  <a:off x="3993644" y="5794659"/>
                  <a:ext cx="432989" cy="34430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kumimoji="1" lang="ja-JP" altLang="en-US" sz="1050" b="1"/>
                    <a:t>あ</a:t>
                  </a:r>
                </a:p>
              </p:txBody>
            </p:sp>
          </p:grpSp>
          <p:grpSp>
            <p:nvGrpSpPr>
              <p:cNvPr id="265" name="グループ化 264">
                <a:extLst>
                  <a:ext uri="{FF2B5EF4-FFF2-40B4-BE49-F238E27FC236}">
                    <a16:creationId xmlns:a16="http://schemas.microsoft.com/office/drawing/2014/main" id="{BADDEACF-C5DB-DFE6-3BF9-156CB3135389}"/>
                  </a:ext>
                </a:extLst>
              </p:cNvPr>
              <p:cNvGrpSpPr/>
              <p:nvPr/>
            </p:nvGrpSpPr>
            <p:grpSpPr>
              <a:xfrm>
                <a:off x="2460973" y="2652622"/>
                <a:ext cx="488902" cy="457813"/>
                <a:chOff x="3771900" y="5561987"/>
                <a:chExt cx="662942" cy="620786"/>
              </a:xfrm>
            </p:grpSpPr>
            <p:sp>
              <p:nvSpPr>
                <p:cNvPr id="266" name="四角形: 角を丸くする 265">
                  <a:extLst>
                    <a:ext uri="{FF2B5EF4-FFF2-40B4-BE49-F238E27FC236}">
                      <a16:creationId xmlns:a16="http://schemas.microsoft.com/office/drawing/2014/main" id="{F3FF6642-FC7E-F40F-DE47-C3FECE0EC154}"/>
                    </a:ext>
                  </a:extLst>
                </p:cNvPr>
                <p:cNvSpPr/>
                <p:nvPr/>
              </p:nvSpPr>
              <p:spPr>
                <a:xfrm>
                  <a:off x="3771900" y="5561988"/>
                  <a:ext cx="620785" cy="620785"/>
                </a:xfrm>
                <a:prstGeom prst="roundRect">
                  <a:avLst>
                    <a:gd name="adj" fmla="val 10530"/>
                  </a:avLst>
                </a:prstGeom>
                <a:solidFill>
                  <a:schemeClr val="bg2"/>
                </a:solidFill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sz="1050"/>
                </a:p>
              </p:txBody>
            </p:sp>
            <p:sp>
              <p:nvSpPr>
                <p:cNvPr id="267" name="四角形: 角を丸くする 266">
                  <a:extLst>
                    <a:ext uri="{FF2B5EF4-FFF2-40B4-BE49-F238E27FC236}">
                      <a16:creationId xmlns:a16="http://schemas.microsoft.com/office/drawing/2014/main" id="{F2E6BB5E-FEF3-4CF4-4D92-7E348A8417BE}"/>
                    </a:ext>
                  </a:extLst>
                </p:cNvPr>
                <p:cNvSpPr/>
                <p:nvPr/>
              </p:nvSpPr>
              <p:spPr>
                <a:xfrm>
                  <a:off x="3825947" y="5561988"/>
                  <a:ext cx="512690" cy="512690"/>
                </a:xfrm>
                <a:prstGeom prst="roundRect">
                  <a:avLst>
                    <a:gd name="adj" fmla="val 10530"/>
                  </a:avLst>
                </a:prstGeom>
                <a:solidFill>
                  <a:schemeClr val="bg1"/>
                </a:solidFill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sz="1050"/>
                </a:p>
              </p:txBody>
            </p:sp>
            <p:sp>
              <p:nvSpPr>
                <p:cNvPr id="268" name="テキスト ボックス 267">
                  <a:extLst>
                    <a:ext uri="{FF2B5EF4-FFF2-40B4-BE49-F238E27FC236}">
                      <a16:creationId xmlns:a16="http://schemas.microsoft.com/office/drawing/2014/main" id="{DF69C674-D171-6405-4911-3EEF5FBECC90}"/>
                    </a:ext>
                  </a:extLst>
                </p:cNvPr>
                <p:cNvSpPr txBox="1"/>
                <p:nvPr/>
              </p:nvSpPr>
              <p:spPr>
                <a:xfrm>
                  <a:off x="3788915" y="5563865"/>
                  <a:ext cx="363433" cy="34430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en-US" altLang="ja-JP" sz="1050" b="1"/>
                    <a:t>$</a:t>
                  </a:r>
                  <a:endParaRPr kumimoji="1" lang="ja-JP" altLang="en-US" sz="1050" b="1"/>
                </a:p>
              </p:txBody>
            </p:sp>
            <p:sp>
              <p:nvSpPr>
                <p:cNvPr id="269" name="テキスト ボックス 268">
                  <a:extLst>
                    <a:ext uri="{FF2B5EF4-FFF2-40B4-BE49-F238E27FC236}">
                      <a16:creationId xmlns:a16="http://schemas.microsoft.com/office/drawing/2014/main" id="{EBAB2CD6-69BD-3135-4FF4-5A5A0BD70CA6}"/>
                    </a:ext>
                  </a:extLst>
                </p:cNvPr>
                <p:cNvSpPr txBox="1"/>
                <p:nvPr/>
              </p:nvSpPr>
              <p:spPr>
                <a:xfrm>
                  <a:off x="4001851" y="5561987"/>
                  <a:ext cx="432991" cy="34430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ja-JP" altLang="en-US" sz="1050" b="1"/>
                    <a:t>ぅ</a:t>
                  </a:r>
                  <a:endParaRPr kumimoji="1" lang="ja-JP" altLang="en-US" sz="1050" b="1"/>
                </a:p>
              </p:txBody>
            </p:sp>
            <p:sp>
              <p:nvSpPr>
                <p:cNvPr id="270" name="テキスト ボックス 269">
                  <a:extLst>
                    <a:ext uri="{FF2B5EF4-FFF2-40B4-BE49-F238E27FC236}">
                      <a16:creationId xmlns:a16="http://schemas.microsoft.com/office/drawing/2014/main" id="{A2556DB5-7EB0-1F75-77C3-9DEB8B03B651}"/>
                    </a:ext>
                  </a:extLst>
                </p:cNvPr>
                <p:cNvSpPr txBox="1"/>
                <p:nvPr/>
              </p:nvSpPr>
              <p:spPr>
                <a:xfrm>
                  <a:off x="3803631" y="5796537"/>
                  <a:ext cx="354740" cy="34430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kumimoji="1" lang="en-US" altLang="ja-JP" sz="1050" b="1"/>
                    <a:t>4</a:t>
                  </a:r>
                  <a:endParaRPr kumimoji="1" lang="ja-JP" altLang="en-US" sz="1050" b="1"/>
                </a:p>
              </p:txBody>
            </p:sp>
            <p:sp>
              <p:nvSpPr>
                <p:cNvPr id="271" name="テキスト ボックス 270">
                  <a:extLst>
                    <a:ext uri="{FF2B5EF4-FFF2-40B4-BE49-F238E27FC236}">
                      <a16:creationId xmlns:a16="http://schemas.microsoft.com/office/drawing/2014/main" id="{184B8C25-9FF5-FF42-B586-5FA5046F85F4}"/>
                    </a:ext>
                  </a:extLst>
                </p:cNvPr>
                <p:cNvSpPr txBox="1"/>
                <p:nvPr/>
              </p:nvSpPr>
              <p:spPr>
                <a:xfrm>
                  <a:off x="3993644" y="5794659"/>
                  <a:ext cx="432989" cy="34430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kumimoji="1" lang="ja-JP" altLang="en-US" sz="1050" b="1"/>
                    <a:t>う</a:t>
                  </a:r>
                </a:p>
              </p:txBody>
            </p:sp>
          </p:grpSp>
          <p:grpSp>
            <p:nvGrpSpPr>
              <p:cNvPr id="272" name="グループ化 271">
                <a:extLst>
                  <a:ext uri="{FF2B5EF4-FFF2-40B4-BE49-F238E27FC236}">
                    <a16:creationId xmlns:a16="http://schemas.microsoft.com/office/drawing/2014/main" id="{FBC6D688-205F-760C-F2B5-3FB22C934ADB}"/>
                  </a:ext>
                </a:extLst>
              </p:cNvPr>
              <p:cNvGrpSpPr/>
              <p:nvPr/>
            </p:nvGrpSpPr>
            <p:grpSpPr>
              <a:xfrm>
                <a:off x="941773" y="2652622"/>
                <a:ext cx="482848" cy="457812"/>
                <a:chOff x="3771900" y="5561988"/>
                <a:chExt cx="654734" cy="620785"/>
              </a:xfrm>
            </p:grpSpPr>
            <p:sp>
              <p:nvSpPr>
                <p:cNvPr id="273" name="四角形: 角を丸くする 272">
                  <a:extLst>
                    <a:ext uri="{FF2B5EF4-FFF2-40B4-BE49-F238E27FC236}">
                      <a16:creationId xmlns:a16="http://schemas.microsoft.com/office/drawing/2014/main" id="{E1183FB7-AC92-26C1-ECA1-E174C24F5CC4}"/>
                    </a:ext>
                  </a:extLst>
                </p:cNvPr>
                <p:cNvSpPr/>
                <p:nvPr/>
              </p:nvSpPr>
              <p:spPr>
                <a:xfrm>
                  <a:off x="3771900" y="5561988"/>
                  <a:ext cx="620785" cy="620785"/>
                </a:xfrm>
                <a:prstGeom prst="roundRect">
                  <a:avLst>
                    <a:gd name="adj" fmla="val 10530"/>
                  </a:avLst>
                </a:prstGeom>
                <a:solidFill>
                  <a:schemeClr val="bg2"/>
                </a:solidFill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sz="1050"/>
                </a:p>
              </p:txBody>
            </p:sp>
            <p:sp>
              <p:nvSpPr>
                <p:cNvPr id="274" name="四角形: 角を丸くする 273">
                  <a:extLst>
                    <a:ext uri="{FF2B5EF4-FFF2-40B4-BE49-F238E27FC236}">
                      <a16:creationId xmlns:a16="http://schemas.microsoft.com/office/drawing/2014/main" id="{03ACA3F8-5527-4A20-0586-93E87F3CD7BB}"/>
                    </a:ext>
                  </a:extLst>
                </p:cNvPr>
                <p:cNvSpPr/>
                <p:nvPr/>
              </p:nvSpPr>
              <p:spPr>
                <a:xfrm>
                  <a:off x="3825947" y="5561988"/>
                  <a:ext cx="512690" cy="512690"/>
                </a:xfrm>
                <a:prstGeom prst="roundRect">
                  <a:avLst>
                    <a:gd name="adj" fmla="val 10530"/>
                  </a:avLst>
                </a:prstGeom>
                <a:solidFill>
                  <a:schemeClr val="bg1"/>
                </a:solidFill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sz="1050"/>
                </a:p>
              </p:txBody>
            </p:sp>
            <p:sp>
              <p:nvSpPr>
                <p:cNvPr id="275" name="テキスト ボックス 274">
                  <a:extLst>
                    <a:ext uri="{FF2B5EF4-FFF2-40B4-BE49-F238E27FC236}">
                      <a16:creationId xmlns:a16="http://schemas.microsoft.com/office/drawing/2014/main" id="{4808FEC6-123F-67D7-C8D5-2EF109D19367}"/>
                    </a:ext>
                  </a:extLst>
                </p:cNvPr>
                <p:cNvSpPr txBox="1"/>
                <p:nvPr/>
              </p:nvSpPr>
              <p:spPr>
                <a:xfrm>
                  <a:off x="3812825" y="5563865"/>
                  <a:ext cx="315613" cy="34430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en-US" altLang="ja-JP" sz="1050" b="1"/>
                    <a:t>!</a:t>
                  </a:r>
                  <a:endParaRPr kumimoji="1" lang="ja-JP" altLang="en-US" sz="1050" b="1"/>
                </a:p>
              </p:txBody>
            </p:sp>
            <p:sp>
              <p:nvSpPr>
                <p:cNvPr id="277" name="テキスト ボックス 276">
                  <a:extLst>
                    <a:ext uri="{FF2B5EF4-FFF2-40B4-BE49-F238E27FC236}">
                      <a16:creationId xmlns:a16="http://schemas.microsoft.com/office/drawing/2014/main" id="{852A8C2C-5534-1A09-2313-B328010ADC1A}"/>
                    </a:ext>
                  </a:extLst>
                </p:cNvPr>
                <p:cNvSpPr txBox="1"/>
                <p:nvPr/>
              </p:nvSpPr>
              <p:spPr>
                <a:xfrm>
                  <a:off x="3793632" y="5796536"/>
                  <a:ext cx="354739" cy="344306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kumimoji="1" lang="en-US" altLang="ja-JP" sz="1050" b="1"/>
                    <a:t>1</a:t>
                  </a:r>
                  <a:endParaRPr kumimoji="1" lang="ja-JP" altLang="en-US" sz="1050" b="1"/>
                </a:p>
              </p:txBody>
            </p:sp>
            <p:sp>
              <p:nvSpPr>
                <p:cNvPr id="278" name="テキスト ボックス 277">
                  <a:extLst>
                    <a:ext uri="{FF2B5EF4-FFF2-40B4-BE49-F238E27FC236}">
                      <a16:creationId xmlns:a16="http://schemas.microsoft.com/office/drawing/2014/main" id="{F85D52C8-50E0-4BC5-9804-49B59A8348D1}"/>
                    </a:ext>
                  </a:extLst>
                </p:cNvPr>
                <p:cNvSpPr txBox="1"/>
                <p:nvPr/>
              </p:nvSpPr>
              <p:spPr>
                <a:xfrm>
                  <a:off x="3993644" y="5794660"/>
                  <a:ext cx="432990" cy="344306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kumimoji="1" lang="ja-JP" altLang="en-US" sz="1050" b="1"/>
                    <a:t>ぬ</a:t>
                  </a:r>
                </a:p>
              </p:txBody>
            </p:sp>
          </p:grpSp>
          <p:grpSp>
            <p:nvGrpSpPr>
              <p:cNvPr id="279" name="グループ化 278">
                <a:extLst>
                  <a:ext uri="{FF2B5EF4-FFF2-40B4-BE49-F238E27FC236}">
                    <a16:creationId xmlns:a16="http://schemas.microsoft.com/office/drawing/2014/main" id="{40D2F249-A742-6FDB-2B31-B9C0C448CCE4}"/>
                  </a:ext>
                </a:extLst>
              </p:cNvPr>
              <p:cNvGrpSpPr/>
              <p:nvPr/>
            </p:nvGrpSpPr>
            <p:grpSpPr>
              <a:xfrm>
                <a:off x="1448173" y="2652622"/>
                <a:ext cx="482848" cy="457812"/>
                <a:chOff x="3771900" y="5561988"/>
                <a:chExt cx="654734" cy="620785"/>
              </a:xfrm>
            </p:grpSpPr>
            <p:sp>
              <p:nvSpPr>
                <p:cNvPr id="280" name="四角形: 角を丸くする 279">
                  <a:extLst>
                    <a:ext uri="{FF2B5EF4-FFF2-40B4-BE49-F238E27FC236}">
                      <a16:creationId xmlns:a16="http://schemas.microsoft.com/office/drawing/2014/main" id="{AB27A779-CE9D-6359-D531-34E588257EB5}"/>
                    </a:ext>
                  </a:extLst>
                </p:cNvPr>
                <p:cNvSpPr/>
                <p:nvPr/>
              </p:nvSpPr>
              <p:spPr>
                <a:xfrm>
                  <a:off x="3771900" y="5561988"/>
                  <a:ext cx="620785" cy="620785"/>
                </a:xfrm>
                <a:prstGeom prst="roundRect">
                  <a:avLst>
                    <a:gd name="adj" fmla="val 10530"/>
                  </a:avLst>
                </a:prstGeom>
                <a:solidFill>
                  <a:schemeClr val="bg2"/>
                </a:solidFill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sz="1050"/>
                </a:p>
              </p:txBody>
            </p:sp>
            <p:sp>
              <p:nvSpPr>
                <p:cNvPr id="281" name="四角形: 角を丸くする 280">
                  <a:extLst>
                    <a:ext uri="{FF2B5EF4-FFF2-40B4-BE49-F238E27FC236}">
                      <a16:creationId xmlns:a16="http://schemas.microsoft.com/office/drawing/2014/main" id="{54412D2A-8C9D-F7E9-906C-8A9B8A8747FB}"/>
                    </a:ext>
                  </a:extLst>
                </p:cNvPr>
                <p:cNvSpPr/>
                <p:nvPr/>
              </p:nvSpPr>
              <p:spPr>
                <a:xfrm>
                  <a:off x="3825947" y="5561988"/>
                  <a:ext cx="512690" cy="512690"/>
                </a:xfrm>
                <a:prstGeom prst="roundRect">
                  <a:avLst>
                    <a:gd name="adj" fmla="val 10530"/>
                  </a:avLst>
                </a:prstGeom>
                <a:solidFill>
                  <a:schemeClr val="bg1"/>
                </a:solidFill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sz="1050"/>
                </a:p>
              </p:txBody>
            </p:sp>
            <p:sp>
              <p:nvSpPr>
                <p:cNvPr id="282" name="テキスト ボックス 281">
                  <a:extLst>
                    <a:ext uri="{FF2B5EF4-FFF2-40B4-BE49-F238E27FC236}">
                      <a16:creationId xmlns:a16="http://schemas.microsoft.com/office/drawing/2014/main" id="{EBF90B9C-C5AB-6E99-E0A1-4E22D52C14F4}"/>
                    </a:ext>
                  </a:extLst>
                </p:cNvPr>
                <p:cNvSpPr txBox="1"/>
                <p:nvPr/>
              </p:nvSpPr>
              <p:spPr>
                <a:xfrm>
                  <a:off x="3801957" y="5563865"/>
                  <a:ext cx="337351" cy="34430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en-US" altLang="ja-JP" sz="1050" b="1"/>
                    <a:t>"</a:t>
                  </a:r>
                  <a:endParaRPr kumimoji="1" lang="ja-JP" altLang="en-US" sz="1050" b="1"/>
                </a:p>
              </p:txBody>
            </p:sp>
            <p:sp>
              <p:nvSpPr>
                <p:cNvPr id="284" name="テキスト ボックス 283">
                  <a:extLst>
                    <a:ext uri="{FF2B5EF4-FFF2-40B4-BE49-F238E27FC236}">
                      <a16:creationId xmlns:a16="http://schemas.microsoft.com/office/drawing/2014/main" id="{6B56BF5E-3310-B724-3132-43BEBA364CC4}"/>
                    </a:ext>
                  </a:extLst>
                </p:cNvPr>
                <p:cNvSpPr txBox="1"/>
                <p:nvPr/>
              </p:nvSpPr>
              <p:spPr>
                <a:xfrm>
                  <a:off x="3803631" y="5796536"/>
                  <a:ext cx="354739" cy="344306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kumimoji="1" lang="en-US" altLang="ja-JP" sz="1050" b="1"/>
                    <a:t>2</a:t>
                  </a:r>
                  <a:endParaRPr kumimoji="1" lang="ja-JP" altLang="en-US" sz="1050" b="1"/>
                </a:p>
              </p:txBody>
            </p:sp>
            <p:sp>
              <p:nvSpPr>
                <p:cNvPr id="285" name="テキスト ボックス 284">
                  <a:extLst>
                    <a:ext uri="{FF2B5EF4-FFF2-40B4-BE49-F238E27FC236}">
                      <a16:creationId xmlns:a16="http://schemas.microsoft.com/office/drawing/2014/main" id="{1985959E-AA99-C458-08AF-078A197EADE8}"/>
                    </a:ext>
                  </a:extLst>
                </p:cNvPr>
                <p:cNvSpPr txBox="1"/>
                <p:nvPr/>
              </p:nvSpPr>
              <p:spPr>
                <a:xfrm>
                  <a:off x="3993644" y="5794660"/>
                  <a:ext cx="432990" cy="344306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kumimoji="1" lang="ja-JP" altLang="en-US" sz="1050" b="1"/>
                    <a:t>ふ</a:t>
                  </a:r>
                </a:p>
              </p:txBody>
            </p:sp>
          </p:grpSp>
          <p:grpSp>
            <p:nvGrpSpPr>
              <p:cNvPr id="286" name="グループ化 285">
                <a:extLst>
                  <a:ext uri="{FF2B5EF4-FFF2-40B4-BE49-F238E27FC236}">
                    <a16:creationId xmlns:a16="http://schemas.microsoft.com/office/drawing/2014/main" id="{8B2DAD3E-D3DE-227F-4CEB-854B53887E34}"/>
                  </a:ext>
                </a:extLst>
              </p:cNvPr>
              <p:cNvGrpSpPr/>
              <p:nvPr/>
            </p:nvGrpSpPr>
            <p:grpSpPr>
              <a:xfrm>
                <a:off x="7017283" y="2652622"/>
                <a:ext cx="475474" cy="457812"/>
                <a:chOff x="3771900" y="5561988"/>
                <a:chExt cx="644735" cy="620785"/>
              </a:xfrm>
            </p:grpSpPr>
            <p:sp>
              <p:nvSpPr>
                <p:cNvPr id="287" name="四角形: 角を丸くする 286">
                  <a:extLst>
                    <a:ext uri="{FF2B5EF4-FFF2-40B4-BE49-F238E27FC236}">
                      <a16:creationId xmlns:a16="http://schemas.microsoft.com/office/drawing/2014/main" id="{49EB1ACB-E9DA-3297-A22F-C69C883E76FB}"/>
                    </a:ext>
                  </a:extLst>
                </p:cNvPr>
                <p:cNvSpPr/>
                <p:nvPr/>
              </p:nvSpPr>
              <p:spPr>
                <a:xfrm>
                  <a:off x="3771900" y="5561988"/>
                  <a:ext cx="620785" cy="620785"/>
                </a:xfrm>
                <a:prstGeom prst="roundRect">
                  <a:avLst>
                    <a:gd name="adj" fmla="val 10530"/>
                  </a:avLst>
                </a:prstGeom>
                <a:solidFill>
                  <a:schemeClr val="bg2"/>
                </a:solidFill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sz="1050"/>
                </a:p>
              </p:txBody>
            </p:sp>
            <p:sp>
              <p:nvSpPr>
                <p:cNvPr id="288" name="四角形: 角を丸くする 287">
                  <a:extLst>
                    <a:ext uri="{FF2B5EF4-FFF2-40B4-BE49-F238E27FC236}">
                      <a16:creationId xmlns:a16="http://schemas.microsoft.com/office/drawing/2014/main" id="{26BCAE43-477A-5BF6-E383-420D957CE5D0}"/>
                    </a:ext>
                  </a:extLst>
                </p:cNvPr>
                <p:cNvSpPr/>
                <p:nvPr/>
              </p:nvSpPr>
              <p:spPr>
                <a:xfrm>
                  <a:off x="3825947" y="5561988"/>
                  <a:ext cx="512690" cy="512690"/>
                </a:xfrm>
                <a:prstGeom prst="roundRect">
                  <a:avLst>
                    <a:gd name="adj" fmla="val 10530"/>
                  </a:avLst>
                </a:prstGeom>
                <a:solidFill>
                  <a:schemeClr val="bg1"/>
                </a:solidFill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sz="1050"/>
                </a:p>
              </p:txBody>
            </p:sp>
            <p:sp>
              <p:nvSpPr>
                <p:cNvPr id="289" name="テキスト ボックス 288">
                  <a:extLst>
                    <a:ext uri="{FF2B5EF4-FFF2-40B4-BE49-F238E27FC236}">
                      <a16:creationId xmlns:a16="http://schemas.microsoft.com/office/drawing/2014/main" id="{15FF5E21-D92C-8B2A-5B0A-7A9AE329BC2C}"/>
                    </a:ext>
                  </a:extLst>
                </p:cNvPr>
                <p:cNvSpPr txBox="1"/>
                <p:nvPr/>
              </p:nvSpPr>
              <p:spPr>
                <a:xfrm>
                  <a:off x="3808478" y="5563865"/>
                  <a:ext cx="324307" cy="34430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en-US" altLang="ja-JP" sz="1050" b="1"/>
                    <a:t>|</a:t>
                  </a:r>
                  <a:endParaRPr kumimoji="1" lang="ja-JP" altLang="en-US" sz="1050" b="1"/>
                </a:p>
              </p:txBody>
            </p:sp>
            <p:sp>
              <p:nvSpPr>
                <p:cNvPr id="291" name="テキスト ボックス 290">
                  <a:extLst>
                    <a:ext uri="{FF2B5EF4-FFF2-40B4-BE49-F238E27FC236}">
                      <a16:creationId xmlns:a16="http://schemas.microsoft.com/office/drawing/2014/main" id="{31078C06-5B9E-10B4-F5C8-B6D7B2CC9390}"/>
                    </a:ext>
                  </a:extLst>
                </p:cNvPr>
                <p:cNvSpPr txBox="1"/>
                <p:nvPr/>
              </p:nvSpPr>
              <p:spPr>
                <a:xfrm>
                  <a:off x="3789285" y="5786537"/>
                  <a:ext cx="363433" cy="344306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kumimoji="1" lang="en-US" altLang="ja-JP" sz="1050" b="1"/>
                    <a:t>\</a:t>
                  </a:r>
                  <a:endParaRPr kumimoji="1" lang="ja-JP" altLang="en-US" sz="1050" b="1"/>
                </a:p>
              </p:txBody>
            </p:sp>
            <p:sp>
              <p:nvSpPr>
                <p:cNvPr id="292" name="テキスト ボックス 291">
                  <a:extLst>
                    <a:ext uri="{FF2B5EF4-FFF2-40B4-BE49-F238E27FC236}">
                      <a16:creationId xmlns:a16="http://schemas.microsoft.com/office/drawing/2014/main" id="{B77391C9-1085-1317-7E6F-83721F3E93AD}"/>
                    </a:ext>
                  </a:extLst>
                </p:cNvPr>
                <p:cNvSpPr txBox="1"/>
                <p:nvPr/>
              </p:nvSpPr>
              <p:spPr>
                <a:xfrm>
                  <a:off x="3983645" y="5784661"/>
                  <a:ext cx="432990" cy="344306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kumimoji="1" lang="en-US" altLang="ja-JP" sz="1050" b="1"/>
                    <a:t>―</a:t>
                  </a:r>
                  <a:endParaRPr kumimoji="1" lang="ja-JP" altLang="en-US" sz="1050" b="1"/>
                </a:p>
              </p:txBody>
            </p:sp>
          </p:grpSp>
        </p:grpSp>
        <p:grpSp>
          <p:nvGrpSpPr>
            <p:cNvPr id="322" name="グループ化 321">
              <a:extLst>
                <a:ext uri="{FF2B5EF4-FFF2-40B4-BE49-F238E27FC236}">
                  <a16:creationId xmlns:a16="http://schemas.microsoft.com/office/drawing/2014/main" id="{BD131904-8964-D220-E578-923B24029DF3}"/>
                </a:ext>
              </a:extLst>
            </p:cNvPr>
            <p:cNvGrpSpPr/>
            <p:nvPr/>
          </p:nvGrpSpPr>
          <p:grpSpPr>
            <a:xfrm>
              <a:off x="5990107" y="2039313"/>
              <a:ext cx="2003539" cy="457812"/>
              <a:chOff x="5990107" y="2039313"/>
              <a:chExt cx="2003539" cy="457812"/>
            </a:xfrm>
          </p:grpSpPr>
          <p:grpSp>
            <p:nvGrpSpPr>
              <p:cNvPr id="2" name="グループ化 1">
                <a:extLst>
                  <a:ext uri="{FF2B5EF4-FFF2-40B4-BE49-F238E27FC236}">
                    <a16:creationId xmlns:a16="http://schemas.microsoft.com/office/drawing/2014/main" id="{F4372E1D-315B-779B-240B-045D76C01778}"/>
                  </a:ext>
                </a:extLst>
              </p:cNvPr>
              <p:cNvGrpSpPr/>
              <p:nvPr/>
            </p:nvGrpSpPr>
            <p:grpSpPr>
              <a:xfrm>
                <a:off x="5990107" y="2039313"/>
                <a:ext cx="469790" cy="457812"/>
                <a:chOff x="3755659" y="5561988"/>
                <a:chExt cx="637026" cy="620785"/>
              </a:xfrm>
            </p:grpSpPr>
            <p:sp>
              <p:nvSpPr>
                <p:cNvPr id="4" name="四角形: 角を丸くする 3">
                  <a:extLst>
                    <a:ext uri="{FF2B5EF4-FFF2-40B4-BE49-F238E27FC236}">
                      <a16:creationId xmlns:a16="http://schemas.microsoft.com/office/drawing/2014/main" id="{F094AFDF-6C2D-B264-C6D6-D94DF48B97B6}"/>
                    </a:ext>
                  </a:extLst>
                </p:cNvPr>
                <p:cNvSpPr/>
                <p:nvPr/>
              </p:nvSpPr>
              <p:spPr>
                <a:xfrm>
                  <a:off x="3771900" y="5561988"/>
                  <a:ext cx="620785" cy="620785"/>
                </a:xfrm>
                <a:prstGeom prst="roundRect">
                  <a:avLst>
                    <a:gd name="adj" fmla="val 10530"/>
                  </a:avLst>
                </a:prstGeom>
                <a:solidFill>
                  <a:schemeClr val="bg2"/>
                </a:solidFill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sz="1050"/>
                </a:p>
              </p:txBody>
            </p:sp>
            <p:sp>
              <p:nvSpPr>
                <p:cNvPr id="71" name="四角形: 角を丸くする 70">
                  <a:extLst>
                    <a:ext uri="{FF2B5EF4-FFF2-40B4-BE49-F238E27FC236}">
                      <a16:creationId xmlns:a16="http://schemas.microsoft.com/office/drawing/2014/main" id="{8D8C232C-1EC0-356D-364E-73694F338DDD}"/>
                    </a:ext>
                  </a:extLst>
                </p:cNvPr>
                <p:cNvSpPr/>
                <p:nvPr/>
              </p:nvSpPr>
              <p:spPr>
                <a:xfrm>
                  <a:off x="3825947" y="5561988"/>
                  <a:ext cx="512690" cy="512690"/>
                </a:xfrm>
                <a:prstGeom prst="roundRect">
                  <a:avLst>
                    <a:gd name="adj" fmla="val 10530"/>
                  </a:avLst>
                </a:prstGeom>
                <a:solidFill>
                  <a:schemeClr val="bg1"/>
                </a:solidFill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sz="1050"/>
                </a:p>
              </p:txBody>
            </p:sp>
            <p:sp>
              <p:nvSpPr>
                <p:cNvPr id="90" name="テキスト ボックス 89">
                  <a:extLst>
                    <a:ext uri="{FF2B5EF4-FFF2-40B4-BE49-F238E27FC236}">
                      <a16:creationId xmlns:a16="http://schemas.microsoft.com/office/drawing/2014/main" id="{5BBDD31B-3A14-4654-5AB6-DD41917D2050}"/>
                    </a:ext>
                  </a:extLst>
                </p:cNvPr>
                <p:cNvSpPr txBox="1"/>
                <p:nvPr/>
              </p:nvSpPr>
              <p:spPr>
                <a:xfrm>
                  <a:off x="3755659" y="5646180"/>
                  <a:ext cx="469940" cy="344306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en-US" altLang="ja-JP" sz="1050" b="1"/>
                    <a:t>F9</a:t>
                  </a:r>
                  <a:endParaRPr kumimoji="1" lang="ja-JP" altLang="en-US" sz="1050" b="1"/>
                </a:p>
              </p:txBody>
            </p:sp>
          </p:grpSp>
          <p:grpSp>
            <p:nvGrpSpPr>
              <p:cNvPr id="293" name="グループ化 292">
                <a:extLst>
                  <a:ext uri="{FF2B5EF4-FFF2-40B4-BE49-F238E27FC236}">
                    <a16:creationId xmlns:a16="http://schemas.microsoft.com/office/drawing/2014/main" id="{4EA02619-AA97-410C-511B-534D3158FF4B}"/>
                  </a:ext>
                </a:extLst>
              </p:cNvPr>
              <p:cNvGrpSpPr/>
              <p:nvPr/>
            </p:nvGrpSpPr>
            <p:grpSpPr>
              <a:xfrm>
                <a:off x="6489922" y="2039313"/>
                <a:ext cx="486141" cy="457812"/>
                <a:chOff x="3733488" y="5561988"/>
                <a:chExt cx="659197" cy="620785"/>
              </a:xfrm>
            </p:grpSpPr>
            <p:sp>
              <p:nvSpPr>
                <p:cNvPr id="294" name="四角形: 角を丸くする 293">
                  <a:extLst>
                    <a:ext uri="{FF2B5EF4-FFF2-40B4-BE49-F238E27FC236}">
                      <a16:creationId xmlns:a16="http://schemas.microsoft.com/office/drawing/2014/main" id="{3177F074-D570-8C10-30BF-269E6561ABE8}"/>
                    </a:ext>
                  </a:extLst>
                </p:cNvPr>
                <p:cNvSpPr/>
                <p:nvPr/>
              </p:nvSpPr>
              <p:spPr>
                <a:xfrm>
                  <a:off x="3771900" y="5561988"/>
                  <a:ext cx="620785" cy="620785"/>
                </a:xfrm>
                <a:prstGeom prst="roundRect">
                  <a:avLst>
                    <a:gd name="adj" fmla="val 10530"/>
                  </a:avLst>
                </a:prstGeom>
                <a:solidFill>
                  <a:schemeClr val="bg2"/>
                </a:solidFill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sz="1050"/>
                </a:p>
              </p:txBody>
            </p:sp>
            <p:sp>
              <p:nvSpPr>
                <p:cNvPr id="295" name="四角形: 角を丸くする 294">
                  <a:extLst>
                    <a:ext uri="{FF2B5EF4-FFF2-40B4-BE49-F238E27FC236}">
                      <a16:creationId xmlns:a16="http://schemas.microsoft.com/office/drawing/2014/main" id="{A570B5B1-4284-86D9-A9CE-CEA0B4F82727}"/>
                    </a:ext>
                  </a:extLst>
                </p:cNvPr>
                <p:cNvSpPr/>
                <p:nvPr/>
              </p:nvSpPr>
              <p:spPr>
                <a:xfrm>
                  <a:off x="3825947" y="5561988"/>
                  <a:ext cx="512690" cy="512690"/>
                </a:xfrm>
                <a:prstGeom prst="roundRect">
                  <a:avLst>
                    <a:gd name="adj" fmla="val 10530"/>
                  </a:avLst>
                </a:prstGeom>
                <a:solidFill>
                  <a:schemeClr val="bg1"/>
                </a:solidFill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sz="1050"/>
                </a:p>
              </p:txBody>
            </p:sp>
            <p:sp>
              <p:nvSpPr>
                <p:cNvPr id="296" name="テキスト ボックス 295">
                  <a:extLst>
                    <a:ext uri="{FF2B5EF4-FFF2-40B4-BE49-F238E27FC236}">
                      <a16:creationId xmlns:a16="http://schemas.microsoft.com/office/drawing/2014/main" id="{9FB57732-E73B-C2C9-8434-6CC70B3334DE}"/>
                    </a:ext>
                  </a:extLst>
                </p:cNvPr>
                <p:cNvSpPr txBox="1"/>
                <p:nvPr/>
              </p:nvSpPr>
              <p:spPr>
                <a:xfrm>
                  <a:off x="3733488" y="5646180"/>
                  <a:ext cx="574275" cy="344306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en-US" altLang="ja-JP" sz="1050" b="1"/>
                    <a:t>F10</a:t>
                  </a:r>
                  <a:endParaRPr kumimoji="1" lang="ja-JP" altLang="en-US" sz="1050" b="1"/>
                </a:p>
              </p:txBody>
            </p:sp>
          </p:grpSp>
          <p:grpSp>
            <p:nvGrpSpPr>
              <p:cNvPr id="297" name="グループ化 296">
                <a:extLst>
                  <a:ext uri="{FF2B5EF4-FFF2-40B4-BE49-F238E27FC236}">
                    <a16:creationId xmlns:a16="http://schemas.microsoft.com/office/drawing/2014/main" id="{73A5E3FA-7892-157F-1796-9A4951CDA9A2}"/>
                  </a:ext>
                </a:extLst>
              </p:cNvPr>
              <p:cNvGrpSpPr/>
              <p:nvPr/>
            </p:nvGrpSpPr>
            <p:grpSpPr>
              <a:xfrm>
                <a:off x="7006088" y="2039313"/>
                <a:ext cx="478767" cy="457812"/>
                <a:chOff x="3743487" y="5561988"/>
                <a:chExt cx="649198" cy="620785"/>
              </a:xfrm>
            </p:grpSpPr>
            <p:sp>
              <p:nvSpPr>
                <p:cNvPr id="298" name="四角形: 角を丸くする 297">
                  <a:extLst>
                    <a:ext uri="{FF2B5EF4-FFF2-40B4-BE49-F238E27FC236}">
                      <a16:creationId xmlns:a16="http://schemas.microsoft.com/office/drawing/2014/main" id="{C9DCF4C3-BD9F-5C2B-23BE-70F5196E6E6F}"/>
                    </a:ext>
                  </a:extLst>
                </p:cNvPr>
                <p:cNvSpPr/>
                <p:nvPr/>
              </p:nvSpPr>
              <p:spPr>
                <a:xfrm>
                  <a:off x="3771900" y="5561988"/>
                  <a:ext cx="620785" cy="620785"/>
                </a:xfrm>
                <a:prstGeom prst="roundRect">
                  <a:avLst>
                    <a:gd name="adj" fmla="val 10530"/>
                  </a:avLst>
                </a:prstGeom>
                <a:solidFill>
                  <a:schemeClr val="bg2"/>
                </a:solidFill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sz="1050"/>
                </a:p>
              </p:txBody>
            </p:sp>
            <p:sp>
              <p:nvSpPr>
                <p:cNvPr id="299" name="四角形: 角を丸くする 298">
                  <a:extLst>
                    <a:ext uri="{FF2B5EF4-FFF2-40B4-BE49-F238E27FC236}">
                      <a16:creationId xmlns:a16="http://schemas.microsoft.com/office/drawing/2014/main" id="{3F658DAA-201C-93ED-EA8F-B6994CD8B68F}"/>
                    </a:ext>
                  </a:extLst>
                </p:cNvPr>
                <p:cNvSpPr/>
                <p:nvPr/>
              </p:nvSpPr>
              <p:spPr>
                <a:xfrm>
                  <a:off x="3825947" y="5561988"/>
                  <a:ext cx="512690" cy="512690"/>
                </a:xfrm>
                <a:prstGeom prst="roundRect">
                  <a:avLst>
                    <a:gd name="adj" fmla="val 10530"/>
                  </a:avLst>
                </a:prstGeom>
                <a:solidFill>
                  <a:schemeClr val="bg1"/>
                </a:solidFill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sz="1050"/>
                </a:p>
              </p:txBody>
            </p:sp>
            <p:sp>
              <p:nvSpPr>
                <p:cNvPr id="300" name="テキスト ボックス 299">
                  <a:extLst>
                    <a:ext uri="{FF2B5EF4-FFF2-40B4-BE49-F238E27FC236}">
                      <a16:creationId xmlns:a16="http://schemas.microsoft.com/office/drawing/2014/main" id="{1041DB6A-EFDE-F20F-886E-FD76FDAB0DF6}"/>
                    </a:ext>
                  </a:extLst>
                </p:cNvPr>
                <p:cNvSpPr txBox="1"/>
                <p:nvPr/>
              </p:nvSpPr>
              <p:spPr>
                <a:xfrm>
                  <a:off x="3743487" y="5646180"/>
                  <a:ext cx="574275" cy="344306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en-US" altLang="ja-JP" sz="1050" b="1"/>
                    <a:t>F11</a:t>
                  </a:r>
                  <a:endParaRPr kumimoji="1" lang="ja-JP" altLang="en-US" sz="1050" b="1"/>
                </a:p>
              </p:txBody>
            </p:sp>
          </p:grpSp>
          <p:grpSp>
            <p:nvGrpSpPr>
              <p:cNvPr id="301" name="グループ化 300">
                <a:extLst>
                  <a:ext uri="{FF2B5EF4-FFF2-40B4-BE49-F238E27FC236}">
                    <a16:creationId xmlns:a16="http://schemas.microsoft.com/office/drawing/2014/main" id="{AC20065D-1CA6-B2AD-85A5-49B827A8263C}"/>
                  </a:ext>
                </a:extLst>
              </p:cNvPr>
              <p:cNvGrpSpPr/>
              <p:nvPr/>
            </p:nvGrpSpPr>
            <p:grpSpPr>
              <a:xfrm>
                <a:off x="7514879" y="2039313"/>
                <a:ext cx="478767" cy="457812"/>
                <a:chOff x="3743487" y="5561988"/>
                <a:chExt cx="649198" cy="620785"/>
              </a:xfrm>
            </p:grpSpPr>
            <p:sp>
              <p:nvSpPr>
                <p:cNvPr id="302" name="四角形: 角を丸くする 301">
                  <a:extLst>
                    <a:ext uri="{FF2B5EF4-FFF2-40B4-BE49-F238E27FC236}">
                      <a16:creationId xmlns:a16="http://schemas.microsoft.com/office/drawing/2014/main" id="{14B564CD-C29C-BD00-F6C4-6DB190722E08}"/>
                    </a:ext>
                  </a:extLst>
                </p:cNvPr>
                <p:cNvSpPr/>
                <p:nvPr/>
              </p:nvSpPr>
              <p:spPr>
                <a:xfrm>
                  <a:off x="3771900" y="5561988"/>
                  <a:ext cx="620785" cy="620785"/>
                </a:xfrm>
                <a:prstGeom prst="roundRect">
                  <a:avLst>
                    <a:gd name="adj" fmla="val 10530"/>
                  </a:avLst>
                </a:prstGeom>
                <a:solidFill>
                  <a:schemeClr val="bg2"/>
                </a:solidFill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sz="1050"/>
                </a:p>
              </p:txBody>
            </p:sp>
            <p:sp>
              <p:nvSpPr>
                <p:cNvPr id="303" name="四角形: 角を丸くする 302">
                  <a:extLst>
                    <a:ext uri="{FF2B5EF4-FFF2-40B4-BE49-F238E27FC236}">
                      <a16:creationId xmlns:a16="http://schemas.microsoft.com/office/drawing/2014/main" id="{A21904F3-3B76-C32B-04E4-391C9B0575D2}"/>
                    </a:ext>
                  </a:extLst>
                </p:cNvPr>
                <p:cNvSpPr/>
                <p:nvPr/>
              </p:nvSpPr>
              <p:spPr>
                <a:xfrm>
                  <a:off x="3825947" y="5561988"/>
                  <a:ext cx="512690" cy="512690"/>
                </a:xfrm>
                <a:prstGeom prst="roundRect">
                  <a:avLst>
                    <a:gd name="adj" fmla="val 10530"/>
                  </a:avLst>
                </a:prstGeom>
                <a:solidFill>
                  <a:schemeClr val="bg1"/>
                </a:solidFill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sz="1050"/>
                </a:p>
              </p:txBody>
            </p:sp>
            <p:sp>
              <p:nvSpPr>
                <p:cNvPr id="304" name="テキスト ボックス 303">
                  <a:extLst>
                    <a:ext uri="{FF2B5EF4-FFF2-40B4-BE49-F238E27FC236}">
                      <a16:creationId xmlns:a16="http://schemas.microsoft.com/office/drawing/2014/main" id="{20CA96A2-F82F-3D2A-C74E-EDB9E1FEF45E}"/>
                    </a:ext>
                  </a:extLst>
                </p:cNvPr>
                <p:cNvSpPr txBox="1"/>
                <p:nvPr/>
              </p:nvSpPr>
              <p:spPr>
                <a:xfrm>
                  <a:off x="3743487" y="5646180"/>
                  <a:ext cx="574275" cy="344306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en-US" altLang="ja-JP" sz="1050" b="1"/>
                    <a:t>F12</a:t>
                  </a:r>
                  <a:endParaRPr kumimoji="1" lang="ja-JP" altLang="en-US" sz="1050" b="1"/>
                </a:p>
              </p:txBody>
            </p:sp>
          </p:grpSp>
        </p:grpSp>
        <p:grpSp>
          <p:nvGrpSpPr>
            <p:cNvPr id="321" name="グループ化 320">
              <a:extLst>
                <a:ext uri="{FF2B5EF4-FFF2-40B4-BE49-F238E27FC236}">
                  <a16:creationId xmlns:a16="http://schemas.microsoft.com/office/drawing/2014/main" id="{58D6660F-F108-1C9A-8574-544F6FFE0B78}"/>
                </a:ext>
              </a:extLst>
            </p:cNvPr>
            <p:cNvGrpSpPr/>
            <p:nvPr/>
          </p:nvGrpSpPr>
          <p:grpSpPr>
            <a:xfrm>
              <a:off x="1434348" y="2050417"/>
              <a:ext cx="2003534" cy="457812"/>
              <a:chOff x="1434348" y="2050417"/>
              <a:chExt cx="2003534" cy="457812"/>
            </a:xfrm>
          </p:grpSpPr>
          <p:grpSp>
            <p:nvGrpSpPr>
              <p:cNvPr id="305" name="グループ化 304">
                <a:extLst>
                  <a:ext uri="{FF2B5EF4-FFF2-40B4-BE49-F238E27FC236}">
                    <a16:creationId xmlns:a16="http://schemas.microsoft.com/office/drawing/2014/main" id="{B6C6AB90-24AF-7672-4F62-D165D13FF533}"/>
                  </a:ext>
                </a:extLst>
              </p:cNvPr>
              <p:cNvGrpSpPr/>
              <p:nvPr/>
            </p:nvGrpSpPr>
            <p:grpSpPr>
              <a:xfrm>
                <a:off x="1434348" y="2050417"/>
                <a:ext cx="469793" cy="457812"/>
                <a:chOff x="3755656" y="5561988"/>
                <a:chExt cx="637029" cy="620785"/>
              </a:xfrm>
            </p:grpSpPr>
            <p:sp>
              <p:nvSpPr>
                <p:cNvPr id="306" name="四角形: 角を丸くする 305">
                  <a:extLst>
                    <a:ext uri="{FF2B5EF4-FFF2-40B4-BE49-F238E27FC236}">
                      <a16:creationId xmlns:a16="http://schemas.microsoft.com/office/drawing/2014/main" id="{4AC02762-8497-DB2A-08FE-941D517B7374}"/>
                    </a:ext>
                  </a:extLst>
                </p:cNvPr>
                <p:cNvSpPr/>
                <p:nvPr/>
              </p:nvSpPr>
              <p:spPr>
                <a:xfrm>
                  <a:off x="3771900" y="5561988"/>
                  <a:ext cx="620785" cy="620785"/>
                </a:xfrm>
                <a:prstGeom prst="roundRect">
                  <a:avLst>
                    <a:gd name="adj" fmla="val 10530"/>
                  </a:avLst>
                </a:prstGeom>
                <a:solidFill>
                  <a:schemeClr val="bg2"/>
                </a:solidFill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sz="1050"/>
                </a:p>
              </p:txBody>
            </p:sp>
            <p:sp>
              <p:nvSpPr>
                <p:cNvPr id="307" name="四角形: 角を丸くする 306">
                  <a:extLst>
                    <a:ext uri="{FF2B5EF4-FFF2-40B4-BE49-F238E27FC236}">
                      <a16:creationId xmlns:a16="http://schemas.microsoft.com/office/drawing/2014/main" id="{CFCD361C-5D6A-14DE-2825-2A76E892B773}"/>
                    </a:ext>
                  </a:extLst>
                </p:cNvPr>
                <p:cNvSpPr/>
                <p:nvPr/>
              </p:nvSpPr>
              <p:spPr>
                <a:xfrm>
                  <a:off x="3825947" y="5561988"/>
                  <a:ext cx="512690" cy="512690"/>
                </a:xfrm>
                <a:prstGeom prst="roundRect">
                  <a:avLst>
                    <a:gd name="adj" fmla="val 10530"/>
                  </a:avLst>
                </a:prstGeom>
                <a:solidFill>
                  <a:schemeClr val="bg1"/>
                </a:solidFill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sz="1050"/>
                </a:p>
              </p:txBody>
            </p:sp>
            <p:sp>
              <p:nvSpPr>
                <p:cNvPr id="308" name="テキスト ボックス 307">
                  <a:extLst>
                    <a:ext uri="{FF2B5EF4-FFF2-40B4-BE49-F238E27FC236}">
                      <a16:creationId xmlns:a16="http://schemas.microsoft.com/office/drawing/2014/main" id="{265D3221-1A5C-1273-4838-04D89FFF0899}"/>
                    </a:ext>
                  </a:extLst>
                </p:cNvPr>
                <p:cNvSpPr txBox="1"/>
                <p:nvPr/>
              </p:nvSpPr>
              <p:spPr>
                <a:xfrm>
                  <a:off x="3755656" y="5646180"/>
                  <a:ext cx="469942" cy="344306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en-US" altLang="ja-JP" sz="1050" b="1"/>
                    <a:t>F1</a:t>
                  </a:r>
                  <a:endParaRPr kumimoji="1" lang="ja-JP" altLang="en-US" sz="1050" b="1"/>
                </a:p>
              </p:txBody>
            </p:sp>
          </p:grpSp>
          <p:grpSp>
            <p:nvGrpSpPr>
              <p:cNvPr id="309" name="グループ化 308">
                <a:extLst>
                  <a:ext uri="{FF2B5EF4-FFF2-40B4-BE49-F238E27FC236}">
                    <a16:creationId xmlns:a16="http://schemas.microsoft.com/office/drawing/2014/main" id="{9BAE2068-8AEB-C766-061E-9304F6D9F122}"/>
                  </a:ext>
                </a:extLst>
              </p:cNvPr>
              <p:cNvGrpSpPr/>
              <p:nvPr/>
            </p:nvGrpSpPr>
            <p:grpSpPr>
              <a:xfrm>
                <a:off x="1952969" y="2050417"/>
                <a:ext cx="462416" cy="457812"/>
                <a:chOff x="3765658" y="5561988"/>
                <a:chExt cx="627027" cy="620785"/>
              </a:xfrm>
            </p:grpSpPr>
            <p:sp>
              <p:nvSpPr>
                <p:cNvPr id="310" name="四角形: 角を丸くする 309">
                  <a:extLst>
                    <a:ext uri="{FF2B5EF4-FFF2-40B4-BE49-F238E27FC236}">
                      <a16:creationId xmlns:a16="http://schemas.microsoft.com/office/drawing/2014/main" id="{FF7C4A57-26D3-D18F-5A22-B1AA2EC03E63}"/>
                    </a:ext>
                  </a:extLst>
                </p:cNvPr>
                <p:cNvSpPr/>
                <p:nvPr/>
              </p:nvSpPr>
              <p:spPr>
                <a:xfrm>
                  <a:off x="3771900" y="5561988"/>
                  <a:ext cx="620785" cy="620785"/>
                </a:xfrm>
                <a:prstGeom prst="roundRect">
                  <a:avLst>
                    <a:gd name="adj" fmla="val 10530"/>
                  </a:avLst>
                </a:prstGeom>
                <a:solidFill>
                  <a:schemeClr val="bg2"/>
                </a:solidFill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sz="1050"/>
                </a:p>
              </p:txBody>
            </p:sp>
            <p:sp>
              <p:nvSpPr>
                <p:cNvPr id="311" name="四角形: 角を丸くする 310">
                  <a:extLst>
                    <a:ext uri="{FF2B5EF4-FFF2-40B4-BE49-F238E27FC236}">
                      <a16:creationId xmlns:a16="http://schemas.microsoft.com/office/drawing/2014/main" id="{3BB56ABA-B841-DB68-42B6-C5F5293518CB}"/>
                    </a:ext>
                  </a:extLst>
                </p:cNvPr>
                <p:cNvSpPr/>
                <p:nvPr/>
              </p:nvSpPr>
              <p:spPr>
                <a:xfrm>
                  <a:off x="3825947" y="5561988"/>
                  <a:ext cx="512690" cy="512690"/>
                </a:xfrm>
                <a:prstGeom prst="roundRect">
                  <a:avLst>
                    <a:gd name="adj" fmla="val 10530"/>
                  </a:avLst>
                </a:prstGeom>
                <a:solidFill>
                  <a:schemeClr val="bg1"/>
                </a:solidFill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sz="1050"/>
                </a:p>
              </p:txBody>
            </p:sp>
            <p:sp>
              <p:nvSpPr>
                <p:cNvPr id="312" name="テキスト ボックス 311">
                  <a:extLst>
                    <a:ext uri="{FF2B5EF4-FFF2-40B4-BE49-F238E27FC236}">
                      <a16:creationId xmlns:a16="http://schemas.microsoft.com/office/drawing/2014/main" id="{2FB9F443-B4AA-608E-45FE-6CB93D3AC77A}"/>
                    </a:ext>
                  </a:extLst>
                </p:cNvPr>
                <p:cNvSpPr txBox="1"/>
                <p:nvPr/>
              </p:nvSpPr>
              <p:spPr>
                <a:xfrm>
                  <a:off x="3765658" y="5646180"/>
                  <a:ext cx="469939" cy="344306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en-US" altLang="ja-JP" sz="1050" b="1"/>
                    <a:t>F2</a:t>
                  </a:r>
                  <a:endParaRPr kumimoji="1" lang="ja-JP" altLang="en-US" sz="1050" b="1"/>
                </a:p>
              </p:txBody>
            </p:sp>
          </p:grpSp>
          <p:grpSp>
            <p:nvGrpSpPr>
              <p:cNvPr id="313" name="グループ化 312">
                <a:extLst>
                  <a:ext uri="{FF2B5EF4-FFF2-40B4-BE49-F238E27FC236}">
                    <a16:creationId xmlns:a16="http://schemas.microsoft.com/office/drawing/2014/main" id="{67C8BEA0-C836-D771-B210-FC3976337B23}"/>
                  </a:ext>
                </a:extLst>
              </p:cNvPr>
              <p:cNvGrpSpPr/>
              <p:nvPr/>
            </p:nvGrpSpPr>
            <p:grpSpPr>
              <a:xfrm>
                <a:off x="2464218" y="2050417"/>
                <a:ext cx="462416" cy="457812"/>
                <a:chOff x="3765658" y="5561988"/>
                <a:chExt cx="627027" cy="620785"/>
              </a:xfrm>
            </p:grpSpPr>
            <p:sp>
              <p:nvSpPr>
                <p:cNvPr id="314" name="四角形: 角を丸くする 313">
                  <a:extLst>
                    <a:ext uri="{FF2B5EF4-FFF2-40B4-BE49-F238E27FC236}">
                      <a16:creationId xmlns:a16="http://schemas.microsoft.com/office/drawing/2014/main" id="{DD779923-1D45-971B-869D-E19B46C13BB6}"/>
                    </a:ext>
                  </a:extLst>
                </p:cNvPr>
                <p:cNvSpPr/>
                <p:nvPr/>
              </p:nvSpPr>
              <p:spPr>
                <a:xfrm>
                  <a:off x="3771900" y="5561988"/>
                  <a:ext cx="620785" cy="620785"/>
                </a:xfrm>
                <a:prstGeom prst="roundRect">
                  <a:avLst>
                    <a:gd name="adj" fmla="val 10530"/>
                  </a:avLst>
                </a:prstGeom>
                <a:solidFill>
                  <a:schemeClr val="bg2"/>
                </a:solidFill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sz="1050"/>
                </a:p>
              </p:txBody>
            </p:sp>
            <p:sp>
              <p:nvSpPr>
                <p:cNvPr id="315" name="四角形: 角を丸くする 314">
                  <a:extLst>
                    <a:ext uri="{FF2B5EF4-FFF2-40B4-BE49-F238E27FC236}">
                      <a16:creationId xmlns:a16="http://schemas.microsoft.com/office/drawing/2014/main" id="{B80E5245-CD9E-3840-EEB5-B6B9B718B2C6}"/>
                    </a:ext>
                  </a:extLst>
                </p:cNvPr>
                <p:cNvSpPr/>
                <p:nvPr/>
              </p:nvSpPr>
              <p:spPr>
                <a:xfrm>
                  <a:off x="3825947" y="5561988"/>
                  <a:ext cx="512690" cy="512690"/>
                </a:xfrm>
                <a:prstGeom prst="roundRect">
                  <a:avLst>
                    <a:gd name="adj" fmla="val 10530"/>
                  </a:avLst>
                </a:prstGeom>
                <a:solidFill>
                  <a:schemeClr val="bg1"/>
                </a:solidFill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sz="1050"/>
                </a:p>
              </p:txBody>
            </p:sp>
            <p:sp>
              <p:nvSpPr>
                <p:cNvPr id="316" name="テキスト ボックス 315">
                  <a:extLst>
                    <a:ext uri="{FF2B5EF4-FFF2-40B4-BE49-F238E27FC236}">
                      <a16:creationId xmlns:a16="http://schemas.microsoft.com/office/drawing/2014/main" id="{AC86F93A-9BCB-D0D8-1FA2-482BA0A62974}"/>
                    </a:ext>
                  </a:extLst>
                </p:cNvPr>
                <p:cNvSpPr txBox="1"/>
                <p:nvPr/>
              </p:nvSpPr>
              <p:spPr>
                <a:xfrm>
                  <a:off x="3765658" y="5646180"/>
                  <a:ext cx="469939" cy="344306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en-US" altLang="ja-JP" sz="1050" b="1"/>
                    <a:t>F3</a:t>
                  </a:r>
                  <a:endParaRPr kumimoji="1" lang="ja-JP" altLang="en-US" sz="1050" b="1"/>
                </a:p>
              </p:txBody>
            </p:sp>
          </p:grpSp>
          <p:grpSp>
            <p:nvGrpSpPr>
              <p:cNvPr id="317" name="グループ化 316">
                <a:extLst>
                  <a:ext uri="{FF2B5EF4-FFF2-40B4-BE49-F238E27FC236}">
                    <a16:creationId xmlns:a16="http://schemas.microsoft.com/office/drawing/2014/main" id="{634C91E7-E6B4-009E-6E7C-BAC013066306}"/>
                  </a:ext>
                </a:extLst>
              </p:cNvPr>
              <p:cNvGrpSpPr/>
              <p:nvPr/>
            </p:nvGrpSpPr>
            <p:grpSpPr>
              <a:xfrm>
                <a:off x="2975466" y="2050417"/>
                <a:ext cx="462416" cy="457812"/>
                <a:chOff x="3765658" y="5561988"/>
                <a:chExt cx="627027" cy="620785"/>
              </a:xfrm>
            </p:grpSpPr>
            <p:sp>
              <p:nvSpPr>
                <p:cNvPr id="318" name="四角形: 角を丸くする 317">
                  <a:extLst>
                    <a:ext uri="{FF2B5EF4-FFF2-40B4-BE49-F238E27FC236}">
                      <a16:creationId xmlns:a16="http://schemas.microsoft.com/office/drawing/2014/main" id="{CD419F6B-BA08-7197-0C80-00403E934562}"/>
                    </a:ext>
                  </a:extLst>
                </p:cNvPr>
                <p:cNvSpPr/>
                <p:nvPr/>
              </p:nvSpPr>
              <p:spPr>
                <a:xfrm>
                  <a:off x="3771900" y="5561988"/>
                  <a:ext cx="620785" cy="620785"/>
                </a:xfrm>
                <a:prstGeom prst="roundRect">
                  <a:avLst>
                    <a:gd name="adj" fmla="val 10530"/>
                  </a:avLst>
                </a:prstGeom>
                <a:solidFill>
                  <a:schemeClr val="bg2"/>
                </a:solidFill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sz="1050"/>
                </a:p>
              </p:txBody>
            </p:sp>
            <p:sp>
              <p:nvSpPr>
                <p:cNvPr id="319" name="四角形: 角を丸くする 318">
                  <a:extLst>
                    <a:ext uri="{FF2B5EF4-FFF2-40B4-BE49-F238E27FC236}">
                      <a16:creationId xmlns:a16="http://schemas.microsoft.com/office/drawing/2014/main" id="{BDA2486A-EC87-1928-495F-1FC11FB6F527}"/>
                    </a:ext>
                  </a:extLst>
                </p:cNvPr>
                <p:cNvSpPr/>
                <p:nvPr/>
              </p:nvSpPr>
              <p:spPr>
                <a:xfrm>
                  <a:off x="3825947" y="5561988"/>
                  <a:ext cx="512690" cy="512690"/>
                </a:xfrm>
                <a:prstGeom prst="roundRect">
                  <a:avLst>
                    <a:gd name="adj" fmla="val 10530"/>
                  </a:avLst>
                </a:prstGeom>
                <a:solidFill>
                  <a:schemeClr val="bg1"/>
                </a:solidFill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sz="1050"/>
                </a:p>
              </p:txBody>
            </p:sp>
            <p:sp>
              <p:nvSpPr>
                <p:cNvPr id="320" name="テキスト ボックス 319">
                  <a:extLst>
                    <a:ext uri="{FF2B5EF4-FFF2-40B4-BE49-F238E27FC236}">
                      <a16:creationId xmlns:a16="http://schemas.microsoft.com/office/drawing/2014/main" id="{CCB177BD-B025-1B89-B6AC-B23DD9FF23BC}"/>
                    </a:ext>
                  </a:extLst>
                </p:cNvPr>
                <p:cNvSpPr txBox="1"/>
                <p:nvPr/>
              </p:nvSpPr>
              <p:spPr>
                <a:xfrm>
                  <a:off x="3765658" y="5646180"/>
                  <a:ext cx="469939" cy="344306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en-US" altLang="ja-JP" sz="1050" b="1"/>
                    <a:t>F4</a:t>
                  </a:r>
                  <a:endParaRPr kumimoji="1" lang="ja-JP" altLang="en-US" sz="1050" b="1"/>
                </a:p>
              </p:txBody>
            </p:sp>
          </p:grpSp>
        </p:grpSp>
        <p:grpSp>
          <p:nvGrpSpPr>
            <p:cNvPr id="340" name="グループ化 339">
              <a:extLst>
                <a:ext uri="{FF2B5EF4-FFF2-40B4-BE49-F238E27FC236}">
                  <a16:creationId xmlns:a16="http://schemas.microsoft.com/office/drawing/2014/main" id="{DA8174C7-4074-95F4-6690-A26A8C4618BA}"/>
                </a:ext>
              </a:extLst>
            </p:cNvPr>
            <p:cNvGrpSpPr/>
            <p:nvPr/>
          </p:nvGrpSpPr>
          <p:grpSpPr>
            <a:xfrm>
              <a:off x="3702511" y="2045302"/>
              <a:ext cx="2003537" cy="457812"/>
              <a:chOff x="3702511" y="2045302"/>
              <a:chExt cx="2003537" cy="457812"/>
            </a:xfrm>
          </p:grpSpPr>
          <p:grpSp>
            <p:nvGrpSpPr>
              <p:cNvPr id="324" name="グループ化 323">
                <a:extLst>
                  <a:ext uri="{FF2B5EF4-FFF2-40B4-BE49-F238E27FC236}">
                    <a16:creationId xmlns:a16="http://schemas.microsoft.com/office/drawing/2014/main" id="{65ACB198-5082-D358-8327-C9767717BDAD}"/>
                  </a:ext>
                </a:extLst>
              </p:cNvPr>
              <p:cNvGrpSpPr/>
              <p:nvPr/>
            </p:nvGrpSpPr>
            <p:grpSpPr>
              <a:xfrm>
                <a:off x="3702511" y="2045302"/>
                <a:ext cx="469791" cy="457812"/>
                <a:chOff x="3755658" y="5561988"/>
                <a:chExt cx="637027" cy="620785"/>
              </a:xfrm>
            </p:grpSpPr>
            <p:sp>
              <p:nvSpPr>
                <p:cNvPr id="337" name="四角形: 角を丸くする 336">
                  <a:extLst>
                    <a:ext uri="{FF2B5EF4-FFF2-40B4-BE49-F238E27FC236}">
                      <a16:creationId xmlns:a16="http://schemas.microsoft.com/office/drawing/2014/main" id="{57438397-064D-3465-E7D6-E16139165F33}"/>
                    </a:ext>
                  </a:extLst>
                </p:cNvPr>
                <p:cNvSpPr/>
                <p:nvPr/>
              </p:nvSpPr>
              <p:spPr>
                <a:xfrm>
                  <a:off x="3771900" y="5561988"/>
                  <a:ext cx="620785" cy="620785"/>
                </a:xfrm>
                <a:prstGeom prst="roundRect">
                  <a:avLst>
                    <a:gd name="adj" fmla="val 10530"/>
                  </a:avLst>
                </a:prstGeom>
                <a:solidFill>
                  <a:schemeClr val="bg1">
                    <a:lumMod val="75000"/>
                  </a:schemeClr>
                </a:solidFill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sz="1050"/>
                </a:p>
              </p:txBody>
            </p:sp>
            <p:sp>
              <p:nvSpPr>
                <p:cNvPr id="338" name="四角形: 角を丸くする 337">
                  <a:extLst>
                    <a:ext uri="{FF2B5EF4-FFF2-40B4-BE49-F238E27FC236}">
                      <a16:creationId xmlns:a16="http://schemas.microsoft.com/office/drawing/2014/main" id="{042F07D7-FC91-2228-EAB0-C6AAB5B19506}"/>
                    </a:ext>
                  </a:extLst>
                </p:cNvPr>
                <p:cNvSpPr/>
                <p:nvPr/>
              </p:nvSpPr>
              <p:spPr>
                <a:xfrm>
                  <a:off x="3825947" y="5561988"/>
                  <a:ext cx="512690" cy="512690"/>
                </a:xfrm>
                <a:prstGeom prst="roundRect">
                  <a:avLst>
                    <a:gd name="adj" fmla="val 10530"/>
                  </a:avLst>
                </a:prstGeom>
                <a:solidFill>
                  <a:schemeClr val="bg2"/>
                </a:solidFill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sz="1050"/>
                </a:p>
              </p:txBody>
            </p:sp>
            <p:sp>
              <p:nvSpPr>
                <p:cNvPr id="339" name="テキスト ボックス 338">
                  <a:extLst>
                    <a:ext uri="{FF2B5EF4-FFF2-40B4-BE49-F238E27FC236}">
                      <a16:creationId xmlns:a16="http://schemas.microsoft.com/office/drawing/2014/main" id="{D657474E-75AB-B450-4C89-804D7E189F56}"/>
                    </a:ext>
                  </a:extLst>
                </p:cNvPr>
                <p:cNvSpPr txBox="1"/>
                <p:nvPr/>
              </p:nvSpPr>
              <p:spPr>
                <a:xfrm>
                  <a:off x="3755658" y="5646180"/>
                  <a:ext cx="469940" cy="344306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en-US" altLang="ja-JP" sz="1050" b="1"/>
                    <a:t>F5</a:t>
                  </a:r>
                  <a:endParaRPr kumimoji="1" lang="ja-JP" altLang="en-US" sz="1050" b="1"/>
                </a:p>
              </p:txBody>
            </p:sp>
          </p:grpSp>
          <p:grpSp>
            <p:nvGrpSpPr>
              <p:cNvPr id="325" name="グループ化 324">
                <a:extLst>
                  <a:ext uri="{FF2B5EF4-FFF2-40B4-BE49-F238E27FC236}">
                    <a16:creationId xmlns:a16="http://schemas.microsoft.com/office/drawing/2014/main" id="{7C0E61A8-7572-AE51-571F-8098C24853B3}"/>
                  </a:ext>
                </a:extLst>
              </p:cNvPr>
              <p:cNvGrpSpPr/>
              <p:nvPr/>
            </p:nvGrpSpPr>
            <p:grpSpPr>
              <a:xfrm>
                <a:off x="4230652" y="2045302"/>
                <a:ext cx="457813" cy="457812"/>
                <a:chOff x="3771900" y="5561988"/>
                <a:chExt cx="620785" cy="620785"/>
              </a:xfrm>
            </p:grpSpPr>
            <p:sp>
              <p:nvSpPr>
                <p:cNvPr id="334" name="四角形: 角を丸くする 333">
                  <a:extLst>
                    <a:ext uri="{FF2B5EF4-FFF2-40B4-BE49-F238E27FC236}">
                      <a16:creationId xmlns:a16="http://schemas.microsoft.com/office/drawing/2014/main" id="{9F4292DC-5D16-7548-A915-31B0CC4A2A6D}"/>
                    </a:ext>
                  </a:extLst>
                </p:cNvPr>
                <p:cNvSpPr/>
                <p:nvPr/>
              </p:nvSpPr>
              <p:spPr>
                <a:xfrm>
                  <a:off x="3771900" y="5561988"/>
                  <a:ext cx="620785" cy="620785"/>
                </a:xfrm>
                <a:prstGeom prst="roundRect">
                  <a:avLst>
                    <a:gd name="adj" fmla="val 10530"/>
                  </a:avLst>
                </a:prstGeom>
                <a:solidFill>
                  <a:schemeClr val="bg1">
                    <a:lumMod val="75000"/>
                  </a:schemeClr>
                </a:solidFill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sz="1050"/>
                </a:p>
              </p:txBody>
            </p:sp>
            <p:sp>
              <p:nvSpPr>
                <p:cNvPr id="335" name="四角形: 角を丸くする 334">
                  <a:extLst>
                    <a:ext uri="{FF2B5EF4-FFF2-40B4-BE49-F238E27FC236}">
                      <a16:creationId xmlns:a16="http://schemas.microsoft.com/office/drawing/2014/main" id="{A0880226-FED9-7AF8-0791-66A4A86641E8}"/>
                    </a:ext>
                  </a:extLst>
                </p:cNvPr>
                <p:cNvSpPr/>
                <p:nvPr/>
              </p:nvSpPr>
              <p:spPr>
                <a:xfrm>
                  <a:off x="3825947" y="5561988"/>
                  <a:ext cx="512690" cy="512690"/>
                </a:xfrm>
                <a:prstGeom prst="roundRect">
                  <a:avLst>
                    <a:gd name="adj" fmla="val 10530"/>
                  </a:avLst>
                </a:prstGeom>
                <a:solidFill>
                  <a:schemeClr val="bg2"/>
                </a:solidFill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sz="1050"/>
                </a:p>
              </p:txBody>
            </p:sp>
            <p:sp>
              <p:nvSpPr>
                <p:cNvPr id="336" name="テキスト ボックス 335">
                  <a:extLst>
                    <a:ext uri="{FF2B5EF4-FFF2-40B4-BE49-F238E27FC236}">
                      <a16:creationId xmlns:a16="http://schemas.microsoft.com/office/drawing/2014/main" id="{104756BB-B3BD-8B16-4763-B912E021CC83}"/>
                    </a:ext>
                  </a:extLst>
                </p:cNvPr>
                <p:cNvSpPr txBox="1"/>
                <p:nvPr/>
              </p:nvSpPr>
              <p:spPr>
                <a:xfrm>
                  <a:off x="3785655" y="5646180"/>
                  <a:ext cx="469940" cy="344306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en-US" altLang="ja-JP" sz="1050" b="1"/>
                    <a:t>F6</a:t>
                  </a:r>
                  <a:endParaRPr kumimoji="1" lang="ja-JP" altLang="en-US" sz="1050" b="1"/>
                </a:p>
              </p:txBody>
            </p:sp>
          </p:grpSp>
          <p:grpSp>
            <p:nvGrpSpPr>
              <p:cNvPr id="326" name="グループ化 325">
                <a:extLst>
                  <a:ext uri="{FF2B5EF4-FFF2-40B4-BE49-F238E27FC236}">
                    <a16:creationId xmlns:a16="http://schemas.microsoft.com/office/drawing/2014/main" id="{51CD66AD-E02E-C7BB-2F39-A741D9342C17}"/>
                  </a:ext>
                </a:extLst>
              </p:cNvPr>
              <p:cNvGrpSpPr/>
              <p:nvPr/>
            </p:nvGrpSpPr>
            <p:grpSpPr>
              <a:xfrm>
                <a:off x="4739444" y="2045302"/>
                <a:ext cx="457813" cy="457812"/>
                <a:chOff x="3771900" y="5561988"/>
                <a:chExt cx="620785" cy="620785"/>
              </a:xfrm>
            </p:grpSpPr>
            <p:sp>
              <p:nvSpPr>
                <p:cNvPr id="331" name="四角形: 角を丸くする 330">
                  <a:extLst>
                    <a:ext uri="{FF2B5EF4-FFF2-40B4-BE49-F238E27FC236}">
                      <a16:creationId xmlns:a16="http://schemas.microsoft.com/office/drawing/2014/main" id="{1161883D-3A7A-C1BD-F5C9-B393A645BAD5}"/>
                    </a:ext>
                  </a:extLst>
                </p:cNvPr>
                <p:cNvSpPr/>
                <p:nvPr/>
              </p:nvSpPr>
              <p:spPr>
                <a:xfrm>
                  <a:off x="3771900" y="5561988"/>
                  <a:ext cx="620785" cy="620785"/>
                </a:xfrm>
                <a:prstGeom prst="roundRect">
                  <a:avLst>
                    <a:gd name="adj" fmla="val 10530"/>
                  </a:avLst>
                </a:prstGeom>
                <a:solidFill>
                  <a:schemeClr val="bg1">
                    <a:lumMod val="75000"/>
                  </a:schemeClr>
                </a:solidFill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sz="1050"/>
                </a:p>
              </p:txBody>
            </p:sp>
            <p:sp>
              <p:nvSpPr>
                <p:cNvPr id="332" name="四角形: 角を丸くする 331">
                  <a:extLst>
                    <a:ext uri="{FF2B5EF4-FFF2-40B4-BE49-F238E27FC236}">
                      <a16:creationId xmlns:a16="http://schemas.microsoft.com/office/drawing/2014/main" id="{B8469FDC-5ED8-C159-6C60-147F1177BF92}"/>
                    </a:ext>
                  </a:extLst>
                </p:cNvPr>
                <p:cNvSpPr/>
                <p:nvPr/>
              </p:nvSpPr>
              <p:spPr>
                <a:xfrm>
                  <a:off x="3825947" y="5561988"/>
                  <a:ext cx="512690" cy="512690"/>
                </a:xfrm>
                <a:prstGeom prst="roundRect">
                  <a:avLst>
                    <a:gd name="adj" fmla="val 10530"/>
                  </a:avLst>
                </a:prstGeom>
                <a:solidFill>
                  <a:schemeClr val="bg2"/>
                </a:solidFill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sz="1050"/>
                </a:p>
              </p:txBody>
            </p:sp>
            <p:sp>
              <p:nvSpPr>
                <p:cNvPr id="333" name="テキスト ボックス 332">
                  <a:extLst>
                    <a:ext uri="{FF2B5EF4-FFF2-40B4-BE49-F238E27FC236}">
                      <a16:creationId xmlns:a16="http://schemas.microsoft.com/office/drawing/2014/main" id="{9DAE0A46-4C7E-124C-CDB4-07E39E47EAA9}"/>
                    </a:ext>
                  </a:extLst>
                </p:cNvPr>
                <p:cNvSpPr txBox="1"/>
                <p:nvPr/>
              </p:nvSpPr>
              <p:spPr>
                <a:xfrm>
                  <a:off x="3795656" y="5646180"/>
                  <a:ext cx="469940" cy="344306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en-US" altLang="ja-JP" sz="1050" b="1"/>
                    <a:t>F7</a:t>
                  </a:r>
                  <a:endParaRPr kumimoji="1" lang="ja-JP" altLang="en-US" sz="1050" b="1"/>
                </a:p>
              </p:txBody>
            </p:sp>
          </p:grpSp>
          <p:grpSp>
            <p:nvGrpSpPr>
              <p:cNvPr id="327" name="グループ化 326">
                <a:extLst>
                  <a:ext uri="{FF2B5EF4-FFF2-40B4-BE49-F238E27FC236}">
                    <a16:creationId xmlns:a16="http://schemas.microsoft.com/office/drawing/2014/main" id="{6D843E21-5052-9FA0-BC9C-FAEFD438CA89}"/>
                  </a:ext>
                </a:extLst>
              </p:cNvPr>
              <p:cNvGrpSpPr/>
              <p:nvPr/>
            </p:nvGrpSpPr>
            <p:grpSpPr>
              <a:xfrm>
                <a:off x="5248235" y="2045302"/>
                <a:ext cx="457813" cy="457812"/>
                <a:chOff x="3771900" y="5561988"/>
                <a:chExt cx="620785" cy="620785"/>
              </a:xfrm>
            </p:grpSpPr>
            <p:sp>
              <p:nvSpPr>
                <p:cNvPr id="328" name="四角形: 角を丸くする 327">
                  <a:extLst>
                    <a:ext uri="{FF2B5EF4-FFF2-40B4-BE49-F238E27FC236}">
                      <a16:creationId xmlns:a16="http://schemas.microsoft.com/office/drawing/2014/main" id="{0530C594-1258-3158-F27F-55A6F01FE19E}"/>
                    </a:ext>
                  </a:extLst>
                </p:cNvPr>
                <p:cNvSpPr/>
                <p:nvPr/>
              </p:nvSpPr>
              <p:spPr>
                <a:xfrm>
                  <a:off x="3771900" y="5561988"/>
                  <a:ext cx="620785" cy="620785"/>
                </a:xfrm>
                <a:prstGeom prst="roundRect">
                  <a:avLst>
                    <a:gd name="adj" fmla="val 10530"/>
                  </a:avLst>
                </a:prstGeom>
                <a:solidFill>
                  <a:schemeClr val="bg1">
                    <a:lumMod val="75000"/>
                  </a:schemeClr>
                </a:solidFill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sz="1050"/>
                </a:p>
              </p:txBody>
            </p:sp>
            <p:sp>
              <p:nvSpPr>
                <p:cNvPr id="329" name="四角形: 角を丸くする 328">
                  <a:extLst>
                    <a:ext uri="{FF2B5EF4-FFF2-40B4-BE49-F238E27FC236}">
                      <a16:creationId xmlns:a16="http://schemas.microsoft.com/office/drawing/2014/main" id="{F725A075-D744-DFF9-F475-5C35CC908575}"/>
                    </a:ext>
                  </a:extLst>
                </p:cNvPr>
                <p:cNvSpPr/>
                <p:nvPr/>
              </p:nvSpPr>
              <p:spPr>
                <a:xfrm>
                  <a:off x="3825947" y="5561988"/>
                  <a:ext cx="512690" cy="512690"/>
                </a:xfrm>
                <a:prstGeom prst="roundRect">
                  <a:avLst>
                    <a:gd name="adj" fmla="val 10530"/>
                  </a:avLst>
                </a:prstGeom>
                <a:solidFill>
                  <a:schemeClr val="bg2"/>
                </a:solidFill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sz="1050"/>
                </a:p>
              </p:txBody>
            </p:sp>
            <p:sp>
              <p:nvSpPr>
                <p:cNvPr id="330" name="テキスト ボックス 329">
                  <a:extLst>
                    <a:ext uri="{FF2B5EF4-FFF2-40B4-BE49-F238E27FC236}">
                      <a16:creationId xmlns:a16="http://schemas.microsoft.com/office/drawing/2014/main" id="{E277F740-A889-9CF0-4F87-EB542BC9D6F3}"/>
                    </a:ext>
                  </a:extLst>
                </p:cNvPr>
                <p:cNvSpPr txBox="1"/>
                <p:nvPr/>
              </p:nvSpPr>
              <p:spPr>
                <a:xfrm>
                  <a:off x="3795656" y="5646180"/>
                  <a:ext cx="469940" cy="344306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en-US" altLang="ja-JP" sz="1050" b="1"/>
                    <a:t>F8</a:t>
                  </a:r>
                  <a:endParaRPr kumimoji="1" lang="ja-JP" altLang="en-US" sz="1050" b="1"/>
                </a:p>
              </p:txBody>
            </p:sp>
          </p:grpSp>
        </p:grpSp>
        <p:grpSp>
          <p:nvGrpSpPr>
            <p:cNvPr id="342" name="グループ化 341">
              <a:extLst>
                <a:ext uri="{FF2B5EF4-FFF2-40B4-BE49-F238E27FC236}">
                  <a16:creationId xmlns:a16="http://schemas.microsoft.com/office/drawing/2014/main" id="{D7B6E005-148C-E4FA-D953-6DCB5DC2A067}"/>
                </a:ext>
              </a:extLst>
            </p:cNvPr>
            <p:cNvGrpSpPr/>
            <p:nvPr/>
          </p:nvGrpSpPr>
          <p:grpSpPr>
            <a:xfrm>
              <a:off x="9746578" y="2656309"/>
              <a:ext cx="2020356" cy="457812"/>
              <a:chOff x="3685692" y="2045302"/>
              <a:chExt cx="2020356" cy="457812"/>
            </a:xfrm>
          </p:grpSpPr>
          <p:grpSp>
            <p:nvGrpSpPr>
              <p:cNvPr id="343" name="グループ化 342">
                <a:extLst>
                  <a:ext uri="{FF2B5EF4-FFF2-40B4-BE49-F238E27FC236}">
                    <a16:creationId xmlns:a16="http://schemas.microsoft.com/office/drawing/2014/main" id="{F31C3068-33FB-951C-2071-89E53A32A597}"/>
                  </a:ext>
                </a:extLst>
              </p:cNvPr>
              <p:cNvGrpSpPr/>
              <p:nvPr/>
            </p:nvGrpSpPr>
            <p:grpSpPr>
              <a:xfrm>
                <a:off x="3685692" y="2045302"/>
                <a:ext cx="497251" cy="457812"/>
                <a:chOff x="3732852" y="5561988"/>
                <a:chExt cx="674262" cy="620785"/>
              </a:xfrm>
            </p:grpSpPr>
            <p:sp>
              <p:nvSpPr>
                <p:cNvPr id="356" name="四角形: 角を丸くする 355">
                  <a:extLst>
                    <a:ext uri="{FF2B5EF4-FFF2-40B4-BE49-F238E27FC236}">
                      <a16:creationId xmlns:a16="http://schemas.microsoft.com/office/drawing/2014/main" id="{E87284C2-0087-56F8-8A39-62F866BC01DD}"/>
                    </a:ext>
                  </a:extLst>
                </p:cNvPr>
                <p:cNvSpPr/>
                <p:nvPr/>
              </p:nvSpPr>
              <p:spPr>
                <a:xfrm>
                  <a:off x="3771900" y="5561988"/>
                  <a:ext cx="620785" cy="620785"/>
                </a:xfrm>
                <a:prstGeom prst="roundRect">
                  <a:avLst>
                    <a:gd name="adj" fmla="val 10530"/>
                  </a:avLst>
                </a:prstGeom>
                <a:solidFill>
                  <a:schemeClr val="bg1">
                    <a:lumMod val="75000"/>
                  </a:schemeClr>
                </a:solidFill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sz="1050"/>
                </a:p>
              </p:txBody>
            </p:sp>
            <p:sp>
              <p:nvSpPr>
                <p:cNvPr id="357" name="四角形: 角を丸くする 356">
                  <a:extLst>
                    <a:ext uri="{FF2B5EF4-FFF2-40B4-BE49-F238E27FC236}">
                      <a16:creationId xmlns:a16="http://schemas.microsoft.com/office/drawing/2014/main" id="{D946047C-0ED0-D697-41D4-B31F92266544}"/>
                    </a:ext>
                  </a:extLst>
                </p:cNvPr>
                <p:cNvSpPr/>
                <p:nvPr/>
              </p:nvSpPr>
              <p:spPr>
                <a:xfrm>
                  <a:off x="3825947" y="5561988"/>
                  <a:ext cx="512690" cy="512690"/>
                </a:xfrm>
                <a:prstGeom prst="roundRect">
                  <a:avLst>
                    <a:gd name="adj" fmla="val 10530"/>
                  </a:avLst>
                </a:prstGeom>
                <a:solidFill>
                  <a:schemeClr val="bg2"/>
                </a:solidFill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sz="1050"/>
                </a:p>
              </p:txBody>
            </p:sp>
            <p:sp>
              <p:nvSpPr>
                <p:cNvPr id="358" name="テキスト ボックス 357">
                  <a:extLst>
                    <a:ext uri="{FF2B5EF4-FFF2-40B4-BE49-F238E27FC236}">
                      <a16:creationId xmlns:a16="http://schemas.microsoft.com/office/drawing/2014/main" id="{36010C12-EF1B-BF60-C98B-CAEB6110E786}"/>
                    </a:ext>
                  </a:extLst>
                </p:cNvPr>
                <p:cNvSpPr txBox="1"/>
                <p:nvPr/>
              </p:nvSpPr>
              <p:spPr>
                <a:xfrm>
                  <a:off x="3732852" y="5570678"/>
                  <a:ext cx="674262" cy="563408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kumimoji="1" lang="en-US" altLang="ja-JP" sz="1050" b="1"/>
                    <a:t>Num</a:t>
                  </a:r>
                </a:p>
                <a:p>
                  <a:r>
                    <a:rPr lang="en-US" altLang="ja-JP" sz="1050" b="1"/>
                    <a:t>Lock</a:t>
                  </a:r>
                  <a:endParaRPr kumimoji="1" lang="ja-JP" altLang="en-US" sz="1050" b="1"/>
                </a:p>
              </p:txBody>
            </p:sp>
          </p:grpSp>
          <p:grpSp>
            <p:nvGrpSpPr>
              <p:cNvPr id="344" name="グループ化 343">
                <a:extLst>
                  <a:ext uri="{FF2B5EF4-FFF2-40B4-BE49-F238E27FC236}">
                    <a16:creationId xmlns:a16="http://schemas.microsoft.com/office/drawing/2014/main" id="{A1C03EF7-0963-68CF-BBB9-E85E6D6AA852}"/>
                  </a:ext>
                </a:extLst>
              </p:cNvPr>
              <p:cNvGrpSpPr/>
              <p:nvPr/>
            </p:nvGrpSpPr>
            <p:grpSpPr>
              <a:xfrm>
                <a:off x="4230652" y="2045302"/>
                <a:ext cx="457813" cy="457812"/>
                <a:chOff x="3771900" y="5561988"/>
                <a:chExt cx="620785" cy="620785"/>
              </a:xfrm>
            </p:grpSpPr>
            <p:sp>
              <p:nvSpPr>
                <p:cNvPr id="353" name="四角形: 角を丸くする 352">
                  <a:extLst>
                    <a:ext uri="{FF2B5EF4-FFF2-40B4-BE49-F238E27FC236}">
                      <a16:creationId xmlns:a16="http://schemas.microsoft.com/office/drawing/2014/main" id="{50A8FC05-A330-CF13-A821-CEDB7358DA46}"/>
                    </a:ext>
                  </a:extLst>
                </p:cNvPr>
                <p:cNvSpPr/>
                <p:nvPr/>
              </p:nvSpPr>
              <p:spPr>
                <a:xfrm>
                  <a:off x="3771900" y="5561988"/>
                  <a:ext cx="620785" cy="620785"/>
                </a:xfrm>
                <a:prstGeom prst="roundRect">
                  <a:avLst>
                    <a:gd name="adj" fmla="val 10530"/>
                  </a:avLst>
                </a:prstGeom>
                <a:solidFill>
                  <a:schemeClr val="bg1">
                    <a:lumMod val="75000"/>
                  </a:schemeClr>
                </a:solidFill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sz="1050"/>
                </a:p>
              </p:txBody>
            </p:sp>
            <p:sp>
              <p:nvSpPr>
                <p:cNvPr id="354" name="四角形: 角を丸くする 353">
                  <a:extLst>
                    <a:ext uri="{FF2B5EF4-FFF2-40B4-BE49-F238E27FC236}">
                      <a16:creationId xmlns:a16="http://schemas.microsoft.com/office/drawing/2014/main" id="{7B73EB82-707C-AE5F-272F-21098A363687}"/>
                    </a:ext>
                  </a:extLst>
                </p:cNvPr>
                <p:cNvSpPr/>
                <p:nvPr/>
              </p:nvSpPr>
              <p:spPr>
                <a:xfrm>
                  <a:off x="3825947" y="5561988"/>
                  <a:ext cx="512690" cy="512690"/>
                </a:xfrm>
                <a:prstGeom prst="roundRect">
                  <a:avLst>
                    <a:gd name="adj" fmla="val 10530"/>
                  </a:avLst>
                </a:prstGeom>
                <a:solidFill>
                  <a:schemeClr val="bg2"/>
                </a:solidFill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sz="1050"/>
                </a:p>
              </p:txBody>
            </p:sp>
            <p:sp>
              <p:nvSpPr>
                <p:cNvPr id="355" name="テキスト ボックス 354">
                  <a:extLst>
                    <a:ext uri="{FF2B5EF4-FFF2-40B4-BE49-F238E27FC236}">
                      <a16:creationId xmlns:a16="http://schemas.microsoft.com/office/drawing/2014/main" id="{E4A4301B-4A16-BDD7-C88A-54767871AF0E}"/>
                    </a:ext>
                  </a:extLst>
                </p:cNvPr>
                <p:cNvSpPr txBox="1"/>
                <p:nvPr/>
              </p:nvSpPr>
              <p:spPr>
                <a:xfrm>
                  <a:off x="3849777" y="5646180"/>
                  <a:ext cx="341696" cy="344306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kumimoji="1" lang="en-US" altLang="ja-JP" sz="1050" b="1"/>
                    <a:t>/</a:t>
                  </a:r>
                  <a:endParaRPr kumimoji="1" lang="ja-JP" altLang="en-US" sz="1050" b="1"/>
                </a:p>
              </p:txBody>
            </p:sp>
          </p:grpSp>
          <p:grpSp>
            <p:nvGrpSpPr>
              <p:cNvPr id="345" name="グループ化 344">
                <a:extLst>
                  <a:ext uri="{FF2B5EF4-FFF2-40B4-BE49-F238E27FC236}">
                    <a16:creationId xmlns:a16="http://schemas.microsoft.com/office/drawing/2014/main" id="{2952E04F-AE14-AD4E-9BBC-F8D0501AF891}"/>
                  </a:ext>
                </a:extLst>
              </p:cNvPr>
              <p:cNvGrpSpPr/>
              <p:nvPr/>
            </p:nvGrpSpPr>
            <p:grpSpPr>
              <a:xfrm>
                <a:off x="4739444" y="2045302"/>
                <a:ext cx="457813" cy="457812"/>
                <a:chOff x="3771900" y="5561988"/>
                <a:chExt cx="620785" cy="620785"/>
              </a:xfrm>
            </p:grpSpPr>
            <p:sp>
              <p:nvSpPr>
                <p:cNvPr id="350" name="四角形: 角を丸くする 349">
                  <a:extLst>
                    <a:ext uri="{FF2B5EF4-FFF2-40B4-BE49-F238E27FC236}">
                      <a16:creationId xmlns:a16="http://schemas.microsoft.com/office/drawing/2014/main" id="{41A8E1D6-24DE-401B-4D77-4D0E5EEAE500}"/>
                    </a:ext>
                  </a:extLst>
                </p:cNvPr>
                <p:cNvSpPr/>
                <p:nvPr/>
              </p:nvSpPr>
              <p:spPr>
                <a:xfrm>
                  <a:off x="3771900" y="5561988"/>
                  <a:ext cx="620785" cy="620785"/>
                </a:xfrm>
                <a:prstGeom prst="roundRect">
                  <a:avLst>
                    <a:gd name="adj" fmla="val 10530"/>
                  </a:avLst>
                </a:prstGeom>
                <a:solidFill>
                  <a:schemeClr val="bg1">
                    <a:lumMod val="75000"/>
                  </a:schemeClr>
                </a:solidFill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sz="1050"/>
                </a:p>
              </p:txBody>
            </p:sp>
            <p:sp>
              <p:nvSpPr>
                <p:cNvPr id="351" name="四角形: 角を丸くする 350">
                  <a:extLst>
                    <a:ext uri="{FF2B5EF4-FFF2-40B4-BE49-F238E27FC236}">
                      <a16:creationId xmlns:a16="http://schemas.microsoft.com/office/drawing/2014/main" id="{D2E27F05-4B82-902B-4684-EC9F2E7BADB7}"/>
                    </a:ext>
                  </a:extLst>
                </p:cNvPr>
                <p:cNvSpPr/>
                <p:nvPr/>
              </p:nvSpPr>
              <p:spPr>
                <a:xfrm>
                  <a:off x="3825947" y="5561988"/>
                  <a:ext cx="512690" cy="512690"/>
                </a:xfrm>
                <a:prstGeom prst="roundRect">
                  <a:avLst>
                    <a:gd name="adj" fmla="val 10530"/>
                  </a:avLst>
                </a:prstGeom>
                <a:solidFill>
                  <a:schemeClr val="bg2"/>
                </a:solidFill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sz="1050"/>
                </a:p>
              </p:txBody>
            </p:sp>
            <p:sp>
              <p:nvSpPr>
                <p:cNvPr id="352" name="テキスト ボックス 351">
                  <a:extLst>
                    <a:ext uri="{FF2B5EF4-FFF2-40B4-BE49-F238E27FC236}">
                      <a16:creationId xmlns:a16="http://schemas.microsoft.com/office/drawing/2014/main" id="{DC2DC340-0556-062D-6BED-4932E092B338}"/>
                    </a:ext>
                  </a:extLst>
                </p:cNvPr>
                <p:cNvSpPr txBox="1"/>
                <p:nvPr/>
              </p:nvSpPr>
              <p:spPr>
                <a:xfrm>
                  <a:off x="3858691" y="5646180"/>
                  <a:ext cx="343870" cy="344306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kumimoji="1" lang="ja-JP" altLang="en-US" sz="1050" b="1"/>
                    <a:t>*</a:t>
                  </a:r>
                </a:p>
              </p:txBody>
            </p:sp>
          </p:grpSp>
          <p:grpSp>
            <p:nvGrpSpPr>
              <p:cNvPr id="346" name="グループ化 345">
                <a:extLst>
                  <a:ext uri="{FF2B5EF4-FFF2-40B4-BE49-F238E27FC236}">
                    <a16:creationId xmlns:a16="http://schemas.microsoft.com/office/drawing/2014/main" id="{788601FF-509D-64CD-8D27-F23B70B68C71}"/>
                  </a:ext>
                </a:extLst>
              </p:cNvPr>
              <p:cNvGrpSpPr/>
              <p:nvPr/>
            </p:nvGrpSpPr>
            <p:grpSpPr>
              <a:xfrm>
                <a:off x="5248235" y="2045302"/>
                <a:ext cx="457813" cy="457812"/>
                <a:chOff x="3771900" y="5561988"/>
                <a:chExt cx="620785" cy="620785"/>
              </a:xfrm>
            </p:grpSpPr>
            <p:sp>
              <p:nvSpPr>
                <p:cNvPr id="347" name="四角形: 角を丸くする 346">
                  <a:extLst>
                    <a:ext uri="{FF2B5EF4-FFF2-40B4-BE49-F238E27FC236}">
                      <a16:creationId xmlns:a16="http://schemas.microsoft.com/office/drawing/2014/main" id="{B292D675-83C7-1B98-FFE8-CE91818E5A90}"/>
                    </a:ext>
                  </a:extLst>
                </p:cNvPr>
                <p:cNvSpPr/>
                <p:nvPr/>
              </p:nvSpPr>
              <p:spPr>
                <a:xfrm>
                  <a:off x="3771900" y="5561988"/>
                  <a:ext cx="620785" cy="620785"/>
                </a:xfrm>
                <a:prstGeom prst="roundRect">
                  <a:avLst>
                    <a:gd name="adj" fmla="val 10530"/>
                  </a:avLst>
                </a:prstGeom>
                <a:solidFill>
                  <a:schemeClr val="bg1">
                    <a:lumMod val="75000"/>
                  </a:schemeClr>
                </a:solidFill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sz="1050"/>
                </a:p>
              </p:txBody>
            </p:sp>
            <p:sp>
              <p:nvSpPr>
                <p:cNvPr id="348" name="四角形: 角を丸くする 347">
                  <a:extLst>
                    <a:ext uri="{FF2B5EF4-FFF2-40B4-BE49-F238E27FC236}">
                      <a16:creationId xmlns:a16="http://schemas.microsoft.com/office/drawing/2014/main" id="{3C68BB9D-06DD-D0F9-5E55-6405F101BA11}"/>
                    </a:ext>
                  </a:extLst>
                </p:cNvPr>
                <p:cNvSpPr/>
                <p:nvPr/>
              </p:nvSpPr>
              <p:spPr>
                <a:xfrm>
                  <a:off x="3825947" y="5561988"/>
                  <a:ext cx="512690" cy="512690"/>
                </a:xfrm>
                <a:prstGeom prst="roundRect">
                  <a:avLst>
                    <a:gd name="adj" fmla="val 10530"/>
                  </a:avLst>
                </a:prstGeom>
                <a:solidFill>
                  <a:schemeClr val="bg2"/>
                </a:solidFill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sz="1050"/>
                </a:p>
              </p:txBody>
            </p:sp>
            <p:sp>
              <p:nvSpPr>
                <p:cNvPr id="349" name="テキスト ボックス 348">
                  <a:extLst>
                    <a:ext uri="{FF2B5EF4-FFF2-40B4-BE49-F238E27FC236}">
                      <a16:creationId xmlns:a16="http://schemas.microsoft.com/office/drawing/2014/main" id="{2B70D238-6145-0363-F7EC-29B3E5B149FB}"/>
                    </a:ext>
                  </a:extLst>
                </p:cNvPr>
                <p:cNvSpPr txBox="1"/>
                <p:nvPr/>
              </p:nvSpPr>
              <p:spPr>
                <a:xfrm>
                  <a:off x="3866297" y="5646180"/>
                  <a:ext cx="328654" cy="344306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en-US" altLang="ja-JP" sz="1050" b="1"/>
                    <a:t>-</a:t>
                  </a:r>
                  <a:endParaRPr kumimoji="1" lang="ja-JP" altLang="en-US" sz="1050" b="1"/>
                </a:p>
              </p:txBody>
            </p:sp>
          </p:grpSp>
        </p:grpSp>
        <p:grpSp>
          <p:nvGrpSpPr>
            <p:cNvPr id="359" name="グループ化 358">
              <a:extLst>
                <a:ext uri="{FF2B5EF4-FFF2-40B4-BE49-F238E27FC236}">
                  <a16:creationId xmlns:a16="http://schemas.microsoft.com/office/drawing/2014/main" id="{9FAB7931-BA7C-2C69-FD83-43CA6FF975FF}"/>
                </a:ext>
              </a:extLst>
            </p:cNvPr>
            <p:cNvGrpSpPr/>
            <p:nvPr/>
          </p:nvGrpSpPr>
          <p:grpSpPr>
            <a:xfrm>
              <a:off x="9758190" y="3154464"/>
              <a:ext cx="1512951" cy="457812"/>
              <a:chOff x="1427436" y="2050417"/>
              <a:chExt cx="1512951" cy="457812"/>
            </a:xfrm>
          </p:grpSpPr>
          <p:grpSp>
            <p:nvGrpSpPr>
              <p:cNvPr id="360" name="グループ化 359">
                <a:extLst>
                  <a:ext uri="{FF2B5EF4-FFF2-40B4-BE49-F238E27FC236}">
                    <a16:creationId xmlns:a16="http://schemas.microsoft.com/office/drawing/2014/main" id="{28D9D55E-4DA7-4B27-C137-DA3DBE4A1D04}"/>
                  </a:ext>
                </a:extLst>
              </p:cNvPr>
              <p:cNvGrpSpPr/>
              <p:nvPr/>
            </p:nvGrpSpPr>
            <p:grpSpPr>
              <a:xfrm>
                <a:off x="1427436" y="2050417"/>
                <a:ext cx="516488" cy="457812"/>
                <a:chOff x="3746288" y="5561988"/>
                <a:chExt cx="700347" cy="620785"/>
              </a:xfrm>
            </p:grpSpPr>
            <p:sp>
              <p:nvSpPr>
                <p:cNvPr id="373" name="四角形: 角を丸くする 372">
                  <a:extLst>
                    <a:ext uri="{FF2B5EF4-FFF2-40B4-BE49-F238E27FC236}">
                      <a16:creationId xmlns:a16="http://schemas.microsoft.com/office/drawing/2014/main" id="{6231845B-0FE8-CE43-AE5A-90D33BED5BB1}"/>
                    </a:ext>
                  </a:extLst>
                </p:cNvPr>
                <p:cNvSpPr/>
                <p:nvPr/>
              </p:nvSpPr>
              <p:spPr>
                <a:xfrm>
                  <a:off x="3771900" y="5561988"/>
                  <a:ext cx="620785" cy="620785"/>
                </a:xfrm>
                <a:prstGeom prst="roundRect">
                  <a:avLst>
                    <a:gd name="adj" fmla="val 10530"/>
                  </a:avLst>
                </a:prstGeom>
                <a:solidFill>
                  <a:schemeClr val="bg2"/>
                </a:solidFill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sz="1050"/>
                </a:p>
              </p:txBody>
            </p:sp>
            <p:sp>
              <p:nvSpPr>
                <p:cNvPr id="374" name="四角形: 角を丸くする 373">
                  <a:extLst>
                    <a:ext uri="{FF2B5EF4-FFF2-40B4-BE49-F238E27FC236}">
                      <a16:creationId xmlns:a16="http://schemas.microsoft.com/office/drawing/2014/main" id="{4A913404-8627-1C4F-36CC-1FE8085419F5}"/>
                    </a:ext>
                  </a:extLst>
                </p:cNvPr>
                <p:cNvSpPr/>
                <p:nvPr/>
              </p:nvSpPr>
              <p:spPr>
                <a:xfrm>
                  <a:off x="3825947" y="5561988"/>
                  <a:ext cx="512690" cy="512690"/>
                </a:xfrm>
                <a:prstGeom prst="roundRect">
                  <a:avLst>
                    <a:gd name="adj" fmla="val 10530"/>
                  </a:avLst>
                </a:prstGeom>
                <a:solidFill>
                  <a:schemeClr val="bg1"/>
                </a:solidFill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sz="1050"/>
                </a:p>
              </p:txBody>
            </p:sp>
            <p:sp>
              <p:nvSpPr>
                <p:cNvPr id="375" name="テキスト ボックス 374">
                  <a:extLst>
                    <a:ext uri="{FF2B5EF4-FFF2-40B4-BE49-F238E27FC236}">
                      <a16:creationId xmlns:a16="http://schemas.microsoft.com/office/drawing/2014/main" id="{9B4B2A4A-456C-1714-678C-983A8C9F5EFE}"/>
                    </a:ext>
                  </a:extLst>
                </p:cNvPr>
                <p:cNvSpPr txBox="1"/>
                <p:nvPr/>
              </p:nvSpPr>
              <p:spPr>
                <a:xfrm>
                  <a:off x="3746288" y="5590677"/>
                  <a:ext cx="700347" cy="532108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altLang="ja-JP" sz="1050" b="1"/>
                    <a:t>7</a:t>
                  </a:r>
                </a:p>
                <a:p>
                  <a:r>
                    <a:rPr kumimoji="1" lang="en-US" altLang="ja-JP" sz="900" b="1"/>
                    <a:t>Home</a:t>
                  </a:r>
                  <a:endParaRPr kumimoji="1" lang="ja-JP" altLang="en-US" sz="900" b="1"/>
                </a:p>
              </p:txBody>
            </p:sp>
          </p:grpSp>
          <p:grpSp>
            <p:nvGrpSpPr>
              <p:cNvPr id="361" name="グループ化 360">
                <a:extLst>
                  <a:ext uri="{FF2B5EF4-FFF2-40B4-BE49-F238E27FC236}">
                    <a16:creationId xmlns:a16="http://schemas.microsoft.com/office/drawing/2014/main" id="{1DDADD64-1959-7A43-CC68-8E57AC52E7B9}"/>
                  </a:ext>
                </a:extLst>
              </p:cNvPr>
              <p:cNvGrpSpPr/>
              <p:nvPr/>
            </p:nvGrpSpPr>
            <p:grpSpPr>
              <a:xfrm>
                <a:off x="1957574" y="2050417"/>
                <a:ext cx="457813" cy="457812"/>
                <a:chOff x="3771900" y="5561988"/>
                <a:chExt cx="620785" cy="620785"/>
              </a:xfrm>
            </p:grpSpPr>
            <p:sp>
              <p:nvSpPr>
                <p:cNvPr id="370" name="四角形: 角を丸くする 369">
                  <a:extLst>
                    <a:ext uri="{FF2B5EF4-FFF2-40B4-BE49-F238E27FC236}">
                      <a16:creationId xmlns:a16="http://schemas.microsoft.com/office/drawing/2014/main" id="{C545E812-F670-D7F9-C774-A795AF93FBDD}"/>
                    </a:ext>
                  </a:extLst>
                </p:cNvPr>
                <p:cNvSpPr/>
                <p:nvPr/>
              </p:nvSpPr>
              <p:spPr>
                <a:xfrm>
                  <a:off x="3771900" y="5561988"/>
                  <a:ext cx="620785" cy="620785"/>
                </a:xfrm>
                <a:prstGeom prst="roundRect">
                  <a:avLst>
                    <a:gd name="adj" fmla="val 10530"/>
                  </a:avLst>
                </a:prstGeom>
                <a:solidFill>
                  <a:schemeClr val="bg2"/>
                </a:solidFill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sz="1050"/>
                </a:p>
              </p:txBody>
            </p:sp>
            <p:sp>
              <p:nvSpPr>
                <p:cNvPr id="371" name="四角形: 角を丸くする 370">
                  <a:extLst>
                    <a:ext uri="{FF2B5EF4-FFF2-40B4-BE49-F238E27FC236}">
                      <a16:creationId xmlns:a16="http://schemas.microsoft.com/office/drawing/2014/main" id="{A6E5A112-6F2F-A190-E12C-A3A66E157467}"/>
                    </a:ext>
                  </a:extLst>
                </p:cNvPr>
                <p:cNvSpPr/>
                <p:nvPr/>
              </p:nvSpPr>
              <p:spPr>
                <a:xfrm>
                  <a:off x="3825947" y="5561988"/>
                  <a:ext cx="512690" cy="512690"/>
                </a:xfrm>
                <a:prstGeom prst="roundRect">
                  <a:avLst>
                    <a:gd name="adj" fmla="val 10530"/>
                  </a:avLst>
                </a:prstGeom>
                <a:solidFill>
                  <a:schemeClr val="bg1"/>
                </a:solidFill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sz="1050"/>
                </a:p>
              </p:txBody>
            </p:sp>
            <p:sp>
              <p:nvSpPr>
                <p:cNvPr id="372" name="テキスト ボックス 371">
                  <a:extLst>
                    <a:ext uri="{FF2B5EF4-FFF2-40B4-BE49-F238E27FC236}">
                      <a16:creationId xmlns:a16="http://schemas.microsoft.com/office/drawing/2014/main" id="{1510ABCA-0C17-4EA8-77D2-900CD54C5F1D}"/>
                    </a:ext>
                  </a:extLst>
                </p:cNvPr>
                <p:cNvSpPr txBox="1"/>
                <p:nvPr/>
              </p:nvSpPr>
              <p:spPr>
                <a:xfrm>
                  <a:off x="3784516" y="5578645"/>
                  <a:ext cx="432989" cy="563408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kumimoji="1" lang="en-US" altLang="ja-JP" sz="1050" b="1"/>
                    <a:t>8</a:t>
                  </a:r>
                </a:p>
                <a:p>
                  <a:pPr algn="ctr"/>
                  <a:r>
                    <a:rPr lang="ja-JP" altLang="en-US" sz="1050" b="1"/>
                    <a:t>↑</a:t>
                  </a:r>
                  <a:endParaRPr kumimoji="1" lang="ja-JP" altLang="en-US" sz="1050" b="1"/>
                </a:p>
              </p:txBody>
            </p:sp>
          </p:grpSp>
          <p:grpSp>
            <p:nvGrpSpPr>
              <p:cNvPr id="362" name="グループ化 361">
                <a:extLst>
                  <a:ext uri="{FF2B5EF4-FFF2-40B4-BE49-F238E27FC236}">
                    <a16:creationId xmlns:a16="http://schemas.microsoft.com/office/drawing/2014/main" id="{9F2AE2FA-3EFA-487F-DC3E-3972726B0E6D}"/>
                  </a:ext>
                </a:extLst>
              </p:cNvPr>
              <p:cNvGrpSpPr/>
              <p:nvPr/>
            </p:nvGrpSpPr>
            <p:grpSpPr>
              <a:xfrm>
                <a:off x="2447944" y="2050417"/>
                <a:ext cx="492443" cy="457812"/>
                <a:chOff x="3743586" y="5561988"/>
                <a:chExt cx="667742" cy="620785"/>
              </a:xfrm>
            </p:grpSpPr>
            <p:sp>
              <p:nvSpPr>
                <p:cNvPr id="367" name="四角形: 角を丸くする 366">
                  <a:extLst>
                    <a:ext uri="{FF2B5EF4-FFF2-40B4-BE49-F238E27FC236}">
                      <a16:creationId xmlns:a16="http://schemas.microsoft.com/office/drawing/2014/main" id="{7613342A-A1AF-0A0A-11E5-F938C7CAD1EA}"/>
                    </a:ext>
                  </a:extLst>
                </p:cNvPr>
                <p:cNvSpPr/>
                <p:nvPr/>
              </p:nvSpPr>
              <p:spPr>
                <a:xfrm>
                  <a:off x="3771900" y="5561988"/>
                  <a:ext cx="620785" cy="620785"/>
                </a:xfrm>
                <a:prstGeom prst="roundRect">
                  <a:avLst>
                    <a:gd name="adj" fmla="val 10530"/>
                  </a:avLst>
                </a:prstGeom>
                <a:solidFill>
                  <a:schemeClr val="bg2"/>
                </a:solidFill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sz="1050"/>
                </a:p>
              </p:txBody>
            </p:sp>
            <p:sp>
              <p:nvSpPr>
                <p:cNvPr id="368" name="四角形: 角を丸くする 367">
                  <a:extLst>
                    <a:ext uri="{FF2B5EF4-FFF2-40B4-BE49-F238E27FC236}">
                      <a16:creationId xmlns:a16="http://schemas.microsoft.com/office/drawing/2014/main" id="{AC910659-24C7-A53D-A03B-51C623CDE69A}"/>
                    </a:ext>
                  </a:extLst>
                </p:cNvPr>
                <p:cNvSpPr/>
                <p:nvPr/>
              </p:nvSpPr>
              <p:spPr>
                <a:xfrm>
                  <a:off x="3825947" y="5561988"/>
                  <a:ext cx="512690" cy="512690"/>
                </a:xfrm>
                <a:prstGeom prst="roundRect">
                  <a:avLst>
                    <a:gd name="adj" fmla="val 10530"/>
                  </a:avLst>
                </a:prstGeom>
                <a:solidFill>
                  <a:schemeClr val="bg1"/>
                </a:solidFill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sz="1050"/>
                </a:p>
              </p:txBody>
            </p:sp>
            <p:sp>
              <p:nvSpPr>
                <p:cNvPr id="369" name="テキスト ボックス 368">
                  <a:extLst>
                    <a:ext uri="{FF2B5EF4-FFF2-40B4-BE49-F238E27FC236}">
                      <a16:creationId xmlns:a16="http://schemas.microsoft.com/office/drawing/2014/main" id="{8D17AD78-CF1C-64E0-7D11-E1BE0B7112BF}"/>
                    </a:ext>
                  </a:extLst>
                </p:cNvPr>
                <p:cNvSpPr txBox="1"/>
                <p:nvPr/>
              </p:nvSpPr>
              <p:spPr>
                <a:xfrm>
                  <a:off x="3743586" y="5575030"/>
                  <a:ext cx="667742" cy="532108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kumimoji="1" lang="en-US" altLang="ja-JP" sz="1050" b="1"/>
                    <a:t>9</a:t>
                  </a:r>
                </a:p>
                <a:p>
                  <a:r>
                    <a:rPr lang="en-US" altLang="ja-JP" sz="900" b="1"/>
                    <a:t>PgUp</a:t>
                  </a:r>
                  <a:endParaRPr kumimoji="1" lang="ja-JP" altLang="en-US" sz="900" b="1"/>
                </a:p>
              </p:txBody>
            </p:sp>
          </p:grpSp>
        </p:grpSp>
        <p:grpSp>
          <p:nvGrpSpPr>
            <p:cNvPr id="376" name="グループ化 375">
              <a:extLst>
                <a:ext uri="{FF2B5EF4-FFF2-40B4-BE49-F238E27FC236}">
                  <a16:creationId xmlns:a16="http://schemas.microsoft.com/office/drawing/2014/main" id="{589AA466-0889-20EB-287E-36CF6B741169}"/>
                </a:ext>
              </a:extLst>
            </p:cNvPr>
            <p:cNvGrpSpPr/>
            <p:nvPr/>
          </p:nvGrpSpPr>
          <p:grpSpPr>
            <a:xfrm>
              <a:off x="9758190" y="3641840"/>
              <a:ext cx="1501499" cy="457812"/>
              <a:chOff x="1425131" y="2050417"/>
              <a:chExt cx="1501499" cy="457812"/>
            </a:xfrm>
          </p:grpSpPr>
          <p:grpSp>
            <p:nvGrpSpPr>
              <p:cNvPr id="377" name="グループ化 376">
                <a:extLst>
                  <a:ext uri="{FF2B5EF4-FFF2-40B4-BE49-F238E27FC236}">
                    <a16:creationId xmlns:a16="http://schemas.microsoft.com/office/drawing/2014/main" id="{5123A6ED-E9AE-FF36-4BBB-D795B8313871}"/>
                  </a:ext>
                </a:extLst>
              </p:cNvPr>
              <p:cNvGrpSpPr/>
              <p:nvPr/>
            </p:nvGrpSpPr>
            <p:grpSpPr>
              <a:xfrm>
                <a:off x="1425131" y="2050417"/>
                <a:ext cx="479010" cy="457812"/>
                <a:chOff x="3743158" y="5561988"/>
                <a:chExt cx="649527" cy="620785"/>
              </a:xfrm>
            </p:grpSpPr>
            <p:sp>
              <p:nvSpPr>
                <p:cNvPr id="386" name="四角形: 角を丸くする 385">
                  <a:extLst>
                    <a:ext uri="{FF2B5EF4-FFF2-40B4-BE49-F238E27FC236}">
                      <a16:creationId xmlns:a16="http://schemas.microsoft.com/office/drawing/2014/main" id="{14F23FE6-B769-C8EB-9EC3-E43430C011C7}"/>
                    </a:ext>
                  </a:extLst>
                </p:cNvPr>
                <p:cNvSpPr/>
                <p:nvPr/>
              </p:nvSpPr>
              <p:spPr>
                <a:xfrm>
                  <a:off x="3771900" y="5561988"/>
                  <a:ext cx="620785" cy="620785"/>
                </a:xfrm>
                <a:prstGeom prst="roundRect">
                  <a:avLst>
                    <a:gd name="adj" fmla="val 10530"/>
                  </a:avLst>
                </a:prstGeom>
                <a:solidFill>
                  <a:schemeClr val="bg2"/>
                </a:solidFill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sz="1050"/>
                </a:p>
              </p:txBody>
            </p:sp>
            <p:sp>
              <p:nvSpPr>
                <p:cNvPr id="387" name="四角形: 角を丸くする 386">
                  <a:extLst>
                    <a:ext uri="{FF2B5EF4-FFF2-40B4-BE49-F238E27FC236}">
                      <a16:creationId xmlns:a16="http://schemas.microsoft.com/office/drawing/2014/main" id="{39FF6AEA-4FB1-0BF0-0DFE-D2E7FB98C92F}"/>
                    </a:ext>
                  </a:extLst>
                </p:cNvPr>
                <p:cNvSpPr/>
                <p:nvPr/>
              </p:nvSpPr>
              <p:spPr>
                <a:xfrm>
                  <a:off x="3825947" y="5561988"/>
                  <a:ext cx="512690" cy="512690"/>
                </a:xfrm>
                <a:prstGeom prst="roundRect">
                  <a:avLst>
                    <a:gd name="adj" fmla="val 10530"/>
                  </a:avLst>
                </a:prstGeom>
                <a:solidFill>
                  <a:schemeClr val="bg1"/>
                </a:solidFill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sz="1050"/>
                </a:p>
              </p:txBody>
            </p:sp>
            <p:sp>
              <p:nvSpPr>
                <p:cNvPr id="388" name="テキスト ボックス 387">
                  <a:extLst>
                    <a:ext uri="{FF2B5EF4-FFF2-40B4-BE49-F238E27FC236}">
                      <a16:creationId xmlns:a16="http://schemas.microsoft.com/office/drawing/2014/main" id="{AFE232CC-EC74-99D2-11B4-A0464906ABDE}"/>
                    </a:ext>
                  </a:extLst>
                </p:cNvPr>
                <p:cNvSpPr txBox="1"/>
                <p:nvPr/>
              </p:nvSpPr>
              <p:spPr>
                <a:xfrm>
                  <a:off x="3743158" y="5590677"/>
                  <a:ext cx="406905" cy="532108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altLang="ja-JP" sz="1050" b="1"/>
                    <a:t>4</a:t>
                  </a:r>
                </a:p>
                <a:p>
                  <a:r>
                    <a:rPr kumimoji="1" lang="ja-JP" altLang="en-US" sz="900" b="1"/>
                    <a:t>←</a:t>
                  </a:r>
                </a:p>
              </p:txBody>
            </p:sp>
          </p:grpSp>
          <p:grpSp>
            <p:nvGrpSpPr>
              <p:cNvPr id="378" name="グループ化 377">
                <a:extLst>
                  <a:ext uri="{FF2B5EF4-FFF2-40B4-BE49-F238E27FC236}">
                    <a16:creationId xmlns:a16="http://schemas.microsoft.com/office/drawing/2014/main" id="{9BC63F2A-E918-631B-F71E-68EA5928BCF9}"/>
                  </a:ext>
                </a:extLst>
              </p:cNvPr>
              <p:cNvGrpSpPr/>
              <p:nvPr/>
            </p:nvGrpSpPr>
            <p:grpSpPr>
              <a:xfrm>
                <a:off x="1957574" y="2050417"/>
                <a:ext cx="457813" cy="457812"/>
                <a:chOff x="3771900" y="5561988"/>
                <a:chExt cx="620785" cy="620785"/>
              </a:xfrm>
            </p:grpSpPr>
            <p:sp>
              <p:nvSpPr>
                <p:cNvPr id="383" name="四角形: 角を丸くする 382">
                  <a:extLst>
                    <a:ext uri="{FF2B5EF4-FFF2-40B4-BE49-F238E27FC236}">
                      <a16:creationId xmlns:a16="http://schemas.microsoft.com/office/drawing/2014/main" id="{7A2A9D98-9C8E-E385-04C0-8447B36C6C33}"/>
                    </a:ext>
                  </a:extLst>
                </p:cNvPr>
                <p:cNvSpPr/>
                <p:nvPr/>
              </p:nvSpPr>
              <p:spPr>
                <a:xfrm>
                  <a:off x="3771900" y="5561988"/>
                  <a:ext cx="620785" cy="620785"/>
                </a:xfrm>
                <a:prstGeom prst="roundRect">
                  <a:avLst>
                    <a:gd name="adj" fmla="val 10530"/>
                  </a:avLst>
                </a:prstGeom>
                <a:solidFill>
                  <a:schemeClr val="bg2"/>
                </a:solidFill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sz="1050"/>
                </a:p>
              </p:txBody>
            </p:sp>
            <p:sp>
              <p:nvSpPr>
                <p:cNvPr id="384" name="四角形: 角を丸くする 383">
                  <a:extLst>
                    <a:ext uri="{FF2B5EF4-FFF2-40B4-BE49-F238E27FC236}">
                      <a16:creationId xmlns:a16="http://schemas.microsoft.com/office/drawing/2014/main" id="{7DB88FED-4067-3D6F-0590-4AA3D88BE74A}"/>
                    </a:ext>
                  </a:extLst>
                </p:cNvPr>
                <p:cNvSpPr/>
                <p:nvPr/>
              </p:nvSpPr>
              <p:spPr>
                <a:xfrm>
                  <a:off x="3825947" y="5561988"/>
                  <a:ext cx="512690" cy="512690"/>
                </a:xfrm>
                <a:prstGeom prst="roundRect">
                  <a:avLst>
                    <a:gd name="adj" fmla="val 10530"/>
                  </a:avLst>
                </a:prstGeom>
                <a:solidFill>
                  <a:schemeClr val="bg1"/>
                </a:solidFill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sz="1050"/>
                </a:p>
              </p:txBody>
            </p:sp>
            <p:sp>
              <p:nvSpPr>
                <p:cNvPr id="385" name="テキスト ボックス 384">
                  <a:extLst>
                    <a:ext uri="{FF2B5EF4-FFF2-40B4-BE49-F238E27FC236}">
                      <a16:creationId xmlns:a16="http://schemas.microsoft.com/office/drawing/2014/main" id="{0A3E0049-9D7B-072B-D59D-7DE444FEFBA1}"/>
                    </a:ext>
                  </a:extLst>
                </p:cNvPr>
                <p:cNvSpPr txBox="1"/>
                <p:nvPr/>
              </p:nvSpPr>
              <p:spPr>
                <a:xfrm>
                  <a:off x="3803643" y="5588644"/>
                  <a:ext cx="354738" cy="563408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en-US" altLang="ja-JP" sz="1050" b="1"/>
                    <a:t>5</a:t>
                  </a:r>
                  <a:endParaRPr kumimoji="1" lang="en-US" altLang="ja-JP" sz="1050" b="1"/>
                </a:p>
                <a:p>
                  <a:pPr algn="ctr"/>
                  <a:endParaRPr kumimoji="1" lang="ja-JP" altLang="en-US" sz="1050" b="1"/>
                </a:p>
              </p:txBody>
            </p:sp>
          </p:grpSp>
          <p:grpSp>
            <p:nvGrpSpPr>
              <p:cNvPr id="379" name="グループ化 378">
                <a:extLst>
                  <a:ext uri="{FF2B5EF4-FFF2-40B4-BE49-F238E27FC236}">
                    <a16:creationId xmlns:a16="http://schemas.microsoft.com/office/drawing/2014/main" id="{F237C8F8-0DF5-356D-381E-817D6568E4C6}"/>
                  </a:ext>
                </a:extLst>
              </p:cNvPr>
              <p:cNvGrpSpPr/>
              <p:nvPr/>
            </p:nvGrpSpPr>
            <p:grpSpPr>
              <a:xfrm>
                <a:off x="2447937" y="2050417"/>
                <a:ext cx="478693" cy="457812"/>
                <a:chOff x="3743586" y="5561988"/>
                <a:chExt cx="649099" cy="620785"/>
              </a:xfrm>
            </p:grpSpPr>
            <p:sp>
              <p:nvSpPr>
                <p:cNvPr id="380" name="四角形: 角を丸くする 379">
                  <a:extLst>
                    <a:ext uri="{FF2B5EF4-FFF2-40B4-BE49-F238E27FC236}">
                      <a16:creationId xmlns:a16="http://schemas.microsoft.com/office/drawing/2014/main" id="{DF011555-3127-1DAD-BC76-71070567932C}"/>
                    </a:ext>
                  </a:extLst>
                </p:cNvPr>
                <p:cNvSpPr/>
                <p:nvPr/>
              </p:nvSpPr>
              <p:spPr>
                <a:xfrm>
                  <a:off x="3771900" y="5561988"/>
                  <a:ext cx="620785" cy="620785"/>
                </a:xfrm>
                <a:prstGeom prst="roundRect">
                  <a:avLst>
                    <a:gd name="adj" fmla="val 10530"/>
                  </a:avLst>
                </a:prstGeom>
                <a:solidFill>
                  <a:schemeClr val="bg2"/>
                </a:solidFill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sz="1050"/>
                </a:p>
              </p:txBody>
            </p:sp>
            <p:sp>
              <p:nvSpPr>
                <p:cNvPr id="381" name="四角形: 角を丸くする 380">
                  <a:extLst>
                    <a:ext uri="{FF2B5EF4-FFF2-40B4-BE49-F238E27FC236}">
                      <a16:creationId xmlns:a16="http://schemas.microsoft.com/office/drawing/2014/main" id="{92AA7BB8-1447-DF51-1460-C720A83072C6}"/>
                    </a:ext>
                  </a:extLst>
                </p:cNvPr>
                <p:cNvSpPr/>
                <p:nvPr/>
              </p:nvSpPr>
              <p:spPr>
                <a:xfrm>
                  <a:off x="3825947" y="5561988"/>
                  <a:ext cx="512690" cy="512690"/>
                </a:xfrm>
                <a:prstGeom prst="roundRect">
                  <a:avLst>
                    <a:gd name="adj" fmla="val 10530"/>
                  </a:avLst>
                </a:prstGeom>
                <a:solidFill>
                  <a:schemeClr val="bg1"/>
                </a:solidFill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sz="1050"/>
                </a:p>
              </p:txBody>
            </p:sp>
            <p:sp>
              <p:nvSpPr>
                <p:cNvPr id="382" name="テキスト ボックス 381">
                  <a:extLst>
                    <a:ext uri="{FF2B5EF4-FFF2-40B4-BE49-F238E27FC236}">
                      <a16:creationId xmlns:a16="http://schemas.microsoft.com/office/drawing/2014/main" id="{8B695311-383E-3A06-F8FA-B5215D097303}"/>
                    </a:ext>
                  </a:extLst>
                </p:cNvPr>
                <p:cNvSpPr txBox="1"/>
                <p:nvPr/>
              </p:nvSpPr>
              <p:spPr>
                <a:xfrm>
                  <a:off x="3743586" y="5575030"/>
                  <a:ext cx="406905" cy="532108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kumimoji="1" lang="en-US" altLang="ja-JP" sz="1050" b="1"/>
                    <a:t>6</a:t>
                  </a:r>
                </a:p>
                <a:p>
                  <a:r>
                    <a:rPr lang="ja-JP" altLang="en-US" sz="900" b="1"/>
                    <a:t>→</a:t>
                  </a:r>
                  <a:endParaRPr kumimoji="1" lang="ja-JP" altLang="en-US" sz="900" b="1"/>
                </a:p>
              </p:txBody>
            </p:sp>
          </p:grpSp>
        </p:grpSp>
        <p:grpSp>
          <p:nvGrpSpPr>
            <p:cNvPr id="389" name="グループ化 388">
              <a:extLst>
                <a:ext uri="{FF2B5EF4-FFF2-40B4-BE49-F238E27FC236}">
                  <a16:creationId xmlns:a16="http://schemas.microsoft.com/office/drawing/2014/main" id="{BEF9B777-00E1-A0CF-0E1D-9D72F0E527E3}"/>
                </a:ext>
              </a:extLst>
            </p:cNvPr>
            <p:cNvGrpSpPr/>
            <p:nvPr/>
          </p:nvGrpSpPr>
          <p:grpSpPr>
            <a:xfrm>
              <a:off x="9758194" y="4135188"/>
              <a:ext cx="1513309" cy="457812"/>
              <a:chOff x="1428672" y="2050417"/>
              <a:chExt cx="1513309" cy="457812"/>
            </a:xfrm>
          </p:grpSpPr>
          <p:grpSp>
            <p:nvGrpSpPr>
              <p:cNvPr id="390" name="グループ化 389">
                <a:extLst>
                  <a:ext uri="{FF2B5EF4-FFF2-40B4-BE49-F238E27FC236}">
                    <a16:creationId xmlns:a16="http://schemas.microsoft.com/office/drawing/2014/main" id="{C5E4C0EC-0F36-2ABB-C06F-C40030971523}"/>
                  </a:ext>
                </a:extLst>
              </p:cNvPr>
              <p:cNvGrpSpPr/>
              <p:nvPr/>
            </p:nvGrpSpPr>
            <p:grpSpPr>
              <a:xfrm>
                <a:off x="1428672" y="2050417"/>
                <a:ext cx="475473" cy="457812"/>
                <a:chOff x="3747955" y="5561988"/>
                <a:chExt cx="644730" cy="620785"/>
              </a:xfrm>
            </p:grpSpPr>
            <p:sp>
              <p:nvSpPr>
                <p:cNvPr id="399" name="四角形: 角を丸くする 398">
                  <a:extLst>
                    <a:ext uri="{FF2B5EF4-FFF2-40B4-BE49-F238E27FC236}">
                      <a16:creationId xmlns:a16="http://schemas.microsoft.com/office/drawing/2014/main" id="{EAC020D4-803A-DFDB-9D4C-2FF2058862BC}"/>
                    </a:ext>
                  </a:extLst>
                </p:cNvPr>
                <p:cNvSpPr/>
                <p:nvPr/>
              </p:nvSpPr>
              <p:spPr>
                <a:xfrm>
                  <a:off x="3771900" y="5561988"/>
                  <a:ext cx="620785" cy="620785"/>
                </a:xfrm>
                <a:prstGeom prst="roundRect">
                  <a:avLst>
                    <a:gd name="adj" fmla="val 10530"/>
                  </a:avLst>
                </a:prstGeom>
                <a:solidFill>
                  <a:schemeClr val="bg2"/>
                </a:solidFill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sz="1050"/>
                </a:p>
              </p:txBody>
            </p:sp>
            <p:sp>
              <p:nvSpPr>
                <p:cNvPr id="400" name="四角形: 角を丸くする 399">
                  <a:extLst>
                    <a:ext uri="{FF2B5EF4-FFF2-40B4-BE49-F238E27FC236}">
                      <a16:creationId xmlns:a16="http://schemas.microsoft.com/office/drawing/2014/main" id="{9E6BE5CD-C1D2-0B43-35BA-6B935FDFF368}"/>
                    </a:ext>
                  </a:extLst>
                </p:cNvPr>
                <p:cNvSpPr/>
                <p:nvPr/>
              </p:nvSpPr>
              <p:spPr>
                <a:xfrm>
                  <a:off x="3825947" y="5561988"/>
                  <a:ext cx="512690" cy="512690"/>
                </a:xfrm>
                <a:prstGeom prst="roundRect">
                  <a:avLst>
                    <a:gd name="adj" fmla="val 10530"/>
                  </a:avLst>
                </a:prstGeom>
                <a:solidFill>
                  <a:schemeClr val="bg1"/>
                </a:solidFill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sz="1050"/>
                </a:p>
              </p:txBody>
            </p:sp>
            <p:sp>
              <p:nvSpPr>
                <p:cNvPr id="401" name="テキスト ボックス 400">
                  <a:extLst>
                    <a:ext uri="{FF2B5EF4-FFF2-40B4-BE49-F238E27FC236}">
                      <a16:creationId xmlns:a16="http://schemas.microsoft.com/office/drawing/2014/main" id="{1B7685BD-26C6-EB5A-14A5-61861472FEE3}"/>
                    </a:ext>
                  </a:extLst>
                </p:cNvPr>
                <p:cNvSpPr txBox="1"/>
                <p:nvPr/>
              </p:nvSpPr>
              <p:spPr>
                <a:xfrm>
                  <a:off x="3747955" y="5590677"/>
                  <a:ext cx="546017" cy="532108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altLang="ja-JP" sz="1050" b="1"/>
                    <a:t>1</a:t>
                  </a:r>
                </a:p>
                <a:p>
                  <a:r>
                    <a:rPr kumimoji="1" lang="en-US" altLang="ja-JP" sz="900" b="1"/>
                    <a:t>End</a:t>
                  </a:r>
                  <a:endParaRPr kumimoji="1" lang="ja-JP" altLang="en-US" sz="900" b="1"/>
                </a:p>
              </p:txBody>
            </p:sp>
          </p:grpSp>
          <p:grpSp>
            <p:nvGrpSpPr>
              <p:cNvPr id="391" name="グループ化 390">
                <a:extLst>
                  <a:ext uri="{FF2B5EF4-FFF2-40B4-BE49-F238E27FC236}">
                    <a16:creationId xmlns:a16="http://schemas.microsoft.com/office/drawing/2014/main" id="{600CC2B3-1072-2ACE-BEC5-C12B5098DA3C}"/>
                  </a:ext>
                </a:extLst>
              </p:cNvPr>
              <p:cNvGrpSpPr/>
              <p:nvPr/>
            </p:nvGrpSpPr>
            <p:grpSpPr>
              <a:xfrm>
                <a:off x="1952124" y="2050417"/>
                <a:ext cx="463256" cy="457812"/>
                <a:chOff x="3764518" y="5561988"/>
                <a:chExt cx="628167" cy="620785"/>
              </a:xfrm>
            </p:grpSpPr>
            <p:sp>
              <p:nvSpPr>
                <p:cNvPr id="396" name="四角形: 角を丸くする 395">
                  <a:extLst>
                    <a:ext uri="{FF2B5EF4-FFF2-40B4-BE49-F238E27FC236}">
                      <a16:creationId xmlns:a16="http://schemas.microsoft.com/office/drawing/2014/main" id="{1157F009-886A-0364-68EB-86E44478B983}"/>
                    </a:ext>
                  </a:extLst>
                </p:cNvPr>
                <p:cNvSpPr/>
                <p:nvPr/>
              </p:nvSpPr>
              <p:spPr>
                <a:xfrm>
                  <a:off x="3771900" y="5561988"/>
                  <a:ext cx="620785" cy="620785"/>
                </a:xfrm>
                <a:prstGeom prst="roundRect">
                  <a:avLst>
                    <a:gd name="adj" fmla="val 10530"/>
                  </a:avLst>
                </a:prstGeom>
                <a:solidFill>
                  <a:schemeClr val="bg2"/>
                </a:solidFill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sz="1050"/>
                </a:p>
              </p:txBody>
            </p:sp>
            <p:sp>
              <p:nvSpPr>
                <p:cNvPr id="397" name="四角形: 角を丸くする 396">
                  <a:extLst>
                    <a:ext uri="{FF2B5EF4-FFF2-40B4-BE49-F238E27FC236}">
                      <a16:creationId xmlns:a16="http://schemas.microsoft.com/office/drawing/2014/main" id="{FB02063D-2D32-6E80-0D3A-FC18C299F58E}"/>
                    </a:ext>
                  </a:extLst>
                </p:cNvPr>
                <p:cNvSpPr/>
                <p:nvPr/>
              </p:nvSpPr>
              <p:spPr>
                <a:xfrm>
                  <a:off x="3825947" y="5561988"/>
                  <a:ext cx="512690" cy="512690"/>
                </a:xfrm>
                <a:prstGeom prst="roundRect">
                  <a:avLst>
                    <a:gd name="adj" fmla="val 10530"/>
                  </a:avLst>
                </a:prstGeom>
                <a:solidFill>
                  <a:schemeClr val="bg1"/>
                </a:solidFill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sz="1050"/>
                </a:p>
              </p:txBody>
            </p:sp>
            <p:sp>
              <p:nvSpPr>
                <p:cNvPr id="398" name="テキスト ボックス 397">
                  <a:extLst>
                    <a:ext uri="{FF2B5EF4-FFF2-40B4-BE49-F238E27FC236}">
                      <a16:creationId xmlns:a16="http://schemas.microsoft.com/office/drawing/2014/main" id="{7E6923D6-F194-5B15-4AC8-9BFD1AE246A2}"/>
                    </a:ext>
                  </a:extLst>
                </p:cNvPr>
                <p:cNvSpPr txBox="1"/>
                <p:nvPr/>
              </p:nvSpPr>
              <p:spPr>
                <a:xfrm>
                  <a:off x="3764518" y="5588644"/>
                  <a:ext cx="432989" cy="563408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en-US" altLang="ja-JP" sz="1050" b="1"/>
                    <a:t>2</a:t>
                  </a:r>
                  <a:endParaRPr kumimoji="1" lang="en-US" altLang="ja-JP" sz="1050" b="1"/>
                </a:p>
                <a:p>
                  <a:pPr algn="ctr"/>
                  <a:r>
                    <a:rPr kumimoji="1" lang="ja-JP" altLang="en-US" sz="1050" b="1"/>
                    <a:t>↓</a:t>
                  </a:r>
                </a:p>
              </p:txBody>
            </p:sp>
          </p:grpSp>
          <p:grpSp>
            <p:nvGrpSpPr>
              <p:cNvPr id="392" name="グループ化 391">
                <a:extLst>
                  <a:ext uri="{FF2B5EF4-FFF2-40B4-BE49-F238E27FC236}">
                    <a16:creationId xmlns:a16="http://schemas.microsoft.com/office/drawing/2014/main" id="{710C6631-71EA-95C4-8BA5-8DE6E8C9F399}"/>
                  </a:ext>
                </a:extLst>
              </p:cNvPr>
              <p:cNvGrpSpPr/>
              <p:nvPr/>
            </p:nvGrpSpPr>
            <p:grpSpPr>
              <a:xfrm>
                <a:off x="2447935" y="2050417"/>
                <a:ext cx="494046" cy="457812"/>
                <a:chOff x="3743586" y="5561988"/>
                <a:chExt cx="669918" cy="620785"/>
              </a:xfrm>
            </p:grpSpPr>
            <p:sp>
              <p:nvSpPr>
                <p:cNvPr id="393" name="四角形: 角を丸くする 392">
                  <a:extLst>
                    <a:ext uri="{FF2B5EF4-FFF2-40B4-BE49-F238E27FC236}">
                      <a16:creationId xmlns:a16="http://schemas.microsoft.com/office/drawing/2014/main" id="{2E02C5D9-6545-F84E-B461-D129DE398374}"/>
                    </a:ext>
                  </a:extLst>
                </p:cNvPr>
                <p:cNvSpPr/>
                <p:nvPr/>
              </p:nvSpPr>
              <p:spPr>
                <a:xfrm>
                  <a:off x="3771900" y="5561988"/>
                  <a:ext cx="620785" cy="620785"/>
                </a:xfrm>
                <a:prstGeom prst="roundRect">
                  <a:avLst>
                    <a:gd name="adj" fmla="val 10530"/>
                  </a:avLst>
                </a:prstGeom>
                <a:solidFill>
                  <a:schemeClr val="bg2"/>
                </a:solidFill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sz="1050"/>
                </a:p>
              </p:txBody>
            </p:sp>
            <p:sp>
              <p:nvSpPr>
                <p:cNvPr id="394" name="四角形: 角を丸くする 393">
                  <a:extLst>
                    <a:ext uri="{FF2B5EF4-FFF2-40B4-BE49-F238E27FC236}">
                      <a16:creationId xmlns:a16="http://schemas.microsoft.com/office/drawing/2014/main" id="{93DDD1BC-21C2-5D2A-2B89-4BEB4282DE83}"/>
                    </a:ext>
                  </a:extLst>
                </p:cNvPr>
                <p:cNvSpPr/>
                <p:nvPr/>
              </p:nvSpPr>
              <p:spPr>
                <a:xfrm>
                  <a:off x="3825947" y="5561988"/>
                  <a:ext cx="512690" cy="512690"/>
                </a:xfrm>
                <a:prstGeom prst="roundRect">
                  <a:avLst>
                    <a:gd name="adj" fmla="val 10530"/>
                  </a:avLst>
                </a:prstGeom>
                <a:solidFill>
                  <a:schemeClr val="bg1"/>
                </a:solidFill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sz="1050"/>
                </a:p>
              </p:txBody>
            </p:sp>
            <p:sp>
              <p:nvSpPr>
                <p:cNvPr id="395" name="テキスト ボックス 394">
                  <a:extLst>
                    <a:ext uri="{FF2B5EF4-FFF2-40B4-BE49-F238E27FC236}">
                      <a16:creationId xmlns:a16="http://schemas.microsoft.com/office/drawing/2014/main" id="{4353DFA1-F013-5CF7-268E-540CE142C969}"/>
                    </a:ext>
                  </a:extLst>
                </p:cNvPr>
                <p:cNvSpPr txBox="1"/>
                <p:nvPr/>
              </p:nvSpPr>
              <p:spPr>
                <a:xfrm>
                  <a:off x="3743586" y="5575030"/>
                  <a:ext cx="669918" cy="532108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altLang="ja-JP" sz="1050" b="1"/>
                    <a:t>3</a:t>
                  </a:r>
                  <a:endParaRPr kumimoji="1" lang="en-US" altLang="ja-JP" sz="1050" b="1"/>
                </a:p>
                <a:p>
                  <a:r>
                    <a:rPr lang="en-US" altLang="ja-JP" sz="900" b="1"/>
                    <a:t>PgDn</a:t>
                  </a:r>
                  <a:endParaRPr kumimoji="1" lang="ja-JP" altLang="en-US" sz="900" b="1"/>
                </a:p>
              </p:txBody>
            </p:sp>
          </p:grpSp>
        </p:grpSp>
        <p:grpSp>
          <p:nvGrpSpPr>
            <p:cNvPr id="402" name="グループ化 401">
              <a:extLst>
                <a:ext uri="{FF2B5EF4-FFF2-40B4-BE49-F238E27FC236}">
                  <a16:creationId xmlns:a16="http://schemas.microsoft.com/office/drawing/2014/main" id="{CE726277-D767-4DEB-5D3A-32791769391B}"/>
                </a:ext>
              </a:extLst>
            </p:cNvPr>
            <p:cNvGrpSpPr/>
            <p:nvPr/>
          </p:nvGrpSpPr>
          <p:grpSpPr>
            <a:xfrm>
              <a:off x="8126019" y="2039488"/>
              <a:ext cx="1534968" cy="465011"/>
              <a:chOff x="3698140" y="2038103"/>
              <a:chExt cx="1534968" cy="465011"/>
            </a:xfrm>
          </p:grpSpPr>
          <p:grpSp>
            <p:nvGrpSpPr>
              <p:cNvPr id="403" name="グループ化 402">
                <a:extLst>
                  <a:ext uri="{FF2B5EF4-FFF2-40B4-BE49-F238E27FC236}">
                    <a16:creationId xmlns:a16="http://schemas.microsoft.com/office/drawing/2014/main" id="{6A71BF6A-ACAF-635F-E6F1-47D13C215F99}"/>
                  </a:ext>
                </a:extLst>
              </p:cNvPr>
              <p:cNvGrpSpPr/>
              <p:nvPr/>
            </p:nvGrpSpPr>
            <p:grpSpPr>
              <a:xfrm>
                <a:off x="3698140" y="2045302"/>
                <a:ext cx="474162" cy="457812"/>
                <a:chOff x="3749731" y="5561988"/>
                <a:chExt cx="642954" cy="620785"/>
              </a:xfrm>
            </p:grpSpPr>
            <p:sp>
              <p:nvSpPr>
                <p:cNvPr id="416" name="四角形: 角を丸くする 415">
                  <a:extLst>
                    <a:ext uri="{FF2B5EF4-FFF2-40B4-BE49-F238E27FC236}">
                      <a16:creationId xmlns:a16="http://schemas.microsoft.com/office/drawing/2014/main" id="{DE4BD1A7-24B3-832F-1773-EB3003ACB14E}"/>
                    </a:ext>
                  </a:extLst>
                </p:cNvPr>
                <p:cNvSpPr/>
                <p:nvPr/>
              </p:nvSpPr>
              <p:spPr>
                <a:xfrm>
                  <a:off x="3771900" y="5561988"/>
                  <a:ext cx="620785" cy="620785"/>
                </a:xfrm>
                <a:prstGeom prst="roundRect">
                  <a:avLst>
                    <a:gd name="adj" fmla="val 10530"/>
                  </a:avLst>
                </a:prstGeom>
                <a:solidFill>
                  <a:schemeClr val="bg1">
                    <a:lumMod val="75000"/>
                  </a:schemeClr>
                </a:solidFill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sz="1050"/>
                </a:p>
              </p:txBody>
            </p:sp>
            <p:sp>
              <p:nvSpPr>
                <p:cNvPr id="417" name="四角形: 角を丸くする 416">
                  <a:extLst>
                    <a:ext uri="{FF2B5EF4-FFF2-40B4-BE49-F238E27FC236}">
                      <a16:creationId xmlns:a16="http://schemas.microsoft.com/office/drawing/2014/main" id="{1BB6F471-A29A-2251-005B-0D3D2CB1FDBA}"/>
                    </a:ext>
                  </a:extLst>
                </p:cNvPr>
                <p:cNvSpPr/>
                <p:nvPr/>
              </p:nvSpPr>
              <p:spPr>
                <a:xfrm>
                  <a:off x="3825947" y="5561988"/>
                  <a:ext cx="512690" cy="512690"/>
                </a:xfrm>
                <a:prstGeom prst="roundRect">
                  <a:avLst>
                    <a:gd name="adj" fmla="val 10530"/>
                  </a:avLst>
                </a:prstGeom>
                <a:solidFill>
                  <a:schemeClr val="bg2"/>
                </a:solidFill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sz="1050"/>
                </a:p>
              </p:txBody>
            </p:sp>
            <p:sp>
              <p:nvSpPr>
                <p:cNvPr id="418" name="テキスト ボックス 417">
                  <a:extLst>
                    <a:ext uri="{FF2B5EF4-FFF2-40B4-BE49-F238E27FC236}">
                      <a16:creationId xmlns:a16="http://schemas.microsoft.com/office/drawing/2014/main" id="{EA8F7370-EF96-1121-8378-A7F2E1543DF8}"/>
                    </a:ext>
                  </a:extLst>
                </p:cNvPr>
                <p:cNvSpPr txBox="1"/>
                <p:nvPr/>
              </p:nvSpPr>
              <p:spPr>
                <a:xfrm>
                  <a:off x="3749731" y="5573870"/>
                  <a:ext cx="622097" cy="500808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kumimoji="1" lang="en-US" altLang="ja-JP" sz="900" b="1"/>
                    <a:t>Print</a:t>
                  </a:r>
                </a:p>
                <a:p>
                  <a:r>
                    <a:rPr lang="en-US" altLang="ja-JP" sz="900" b="1"/>
                    <a:t>Sc</a:t>
                  </a:r>
                  <a:endParaRPr kumimoji="1" lang="ja-JP" altLang="en-US" sz="900" b="1"/>
                </a:p>
              </p:txBody>
            </p:sp>
          </p:grpSp>
          <p:grpSp>
            <p:nvGrpSpPr>
              <p:cNvPr id="404" name="グループ化 403">
                <a:extLst>
                  <a:ext uri="{FF2B5EF4-FFF2-40B4-BE49-F238E27FC236}">
                    <a16:creationId xmlns:a16="http://schemas.microsoft.com/office/drawing/2014/main" id="{8CB9EA40-0485-A48C-E52C-20BBE9718206}"/>
                  </a:ext>
                </a:extLst>
              </p:cNvPr>
              <p:cNvGrpSpPr/>
              <p:nvPr/>
            </p:nvGrpSpPr>
            <p:grpSpPr>
              <a:xfrm>
                <a:off x="4230653" y="2038103"/>
                <a:ext cx="457813" cy="465008"/>
                <a:chOff x="3771900" y="5552230"/>
                <a:chExt cx="620785" cy="630543"/>
              </a:xfrm>
            </p:grpSpPr>
            <p:sp>
              <p:nvSpPr>
                <p:cNvPr id="413" name="四角形: 角を丸くする 412">
                  <a:extLst>
                    <a:ext uri="{FF2B5EF4-FFF2-40B4-BE49-F238E27FC236}">
                      <a16:creationId xmlns:a16="http://schemas.microsoft.com/office/drawing/2014/main" id="{32B89A09-B39A-894C-2517-D8DB799FFEA5}"/>
                    </a:ext>
                  </a:extLst>
                </p:cNvPr>
                <p:cNvSpPr/>
                <p:nvPr/>
              </p:nvSpPr>
              <p:spPr>
                <a:xfrm>
                  <a:off x="3771900" y="5561988"/>
                  <a:ext cx="620785" cy="620785"/>
                </a:xfrm>
                <a:prstGeom prst="roundRect">
                  <a:avLst>
                    <a:gd name="adj" fmla="val 10530"/>
                  </a:avLst>
                </a:prstGeom>
                <a:solidFill>
                  <a:schemeClr val="bg1">
                    <a:lumMod val="75000"/>
                  </a:schemeClr>
                </a:solidFill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sz="1050"/>
                </a:p>
              </p:txBody>
            </p:sp>
            <p:sp>
              <p:nvSpPr>
                <p:cNvPr id="414" name="四角形: 角を丸くする 413">
                  <a:extLst>
                    <a:ext uri="{FF2B5EF4-FFF2-40B4-BE49-F238E27FC236}">
                      <a16:creationId xmlns:a16="http://schemas.microsoft.com/office/drawing/2014/main" id="{B4D21E31-EEE2-CD72-C6DB-0CBDED8BAB16}"/>
                    </a:ext>
                  </a:extLst>
                </p:cNvPr>
                <p:cNvSpPr/>
                <p:nvPr/>
              </p:nvSpPr>
              <p:spPr>
                <a:xfrm>
                  <a:off x="3825947" y="5561988"/>
                  <a:ext cx="512690" cy="512690"/>
                </a:xfrm>
                <a:prstGeom prst="roundRect">
                  <a:avLst>
                    <a:gd name="adj" fmla="val 10530"/>
                  </a:avLst>
                </a:prstGeom>
                <a:solidFill>
                  <a:schemeClr val="bg2"/>
                </a:solidFill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sz="1050"/>
                </a:p>
              </p:txBody>
            </p:sp>
            <p:sp>
              <p:nvSpPr>
                <p:cNvPr id="415" name="テキスト ボックス 414">
                  <a:extLst>
                    <a:ext uri="{FF2B5EF4-FFF2-40B4-BE49-F238E27FC236}">
                      <a16:creationId xmlns:a16="http://schemas.microsoft.com/office/drawing/2014/main" id="{CC7A97F5-A6DD-096D-2778-041AE0109A32}"/>
                    </a:ext>
                  </a:extLst>
                </p:cNvPr>
                <p:cNvSpPr txBox="1"/>
                <p:nvPr/>
              </p:nvSpPr>
              <p:spPr>
                <a:xfrm>
                  <a:off x="3788343" y="5552230"/>
                  <a:ext cx="567755" cy="563408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kumimoji="1" lang="en-US" altLang="ja-JP" sz="1050" b="1"/>
                    <a:t>Scr</a:t>
                  </a:r>
                </a:p>
                <a:p>
                  <a:r>
                    <a:rPr lang="en-US" altLang="ja-JP" sz="1050" b="1"/>
                    <a:t>Lck</a:t>
                  </a:r>
                  <a:endParaRPr kumimoji="1" lang="ja-JP" altLang="en-US" sz="1050" b="1"/>
                </a:p>
              </p:txBody>
            </p:sp>
          </p:grpSp>
          <p:grpSp>
            <p:nvGrpSpPr>
              <p:cNvPr id="405" name="グループ化 404">
                <a:extLst>
                  <a:ext uri="{FF2B5EF4-FFF2-40B4-BE49-F238E27FC236}">
                    <a16:creationId xmlns:a16="http://schemas.microsoft.com/office/drawing/2014/main" id="{34FB7E5B-AF93-E20A-A210-093E5B8F0213}"/>
                  </a:ext>
                </a:extLst>
              </p:cNvPr>
              <p:cNvGrpSpPr/>
              <p:nvPr/>
            </p:nvGrpSpPr>
            <p:grpSpPr>
              <a:xfrm>
                <a:off x="4700591" y="2045302"/>
                <a:ext cx="532517" cy="457812"/>
                <a:chOff x="3719217" y="5561988"/>
                <a:chExt cx="722082" cy="620785"/>
              </a:xfrm>
            </p:grpSpPr>
            <p:sp>
              <p:nvSpPr>
                <p:cNvPr id="410" name="四角形: 角を丸くする 409">
                  <a:extLst>
                    <a:ext uri="{FF2B5EF4-FFF2-40B4-BE49-F238E27FC236}">
                      <a16:creationId xmlns:a16="http://schemas.microsoft.com/office/drawing/2014/main" id="{C3069353-5BCF-53C9-598D-4AD2D31C745B}"/>
                    </a:ext>
                  </a:extLst>
                </p:cNvPr>
                <p:cNvSpPr/>
                <p:nvPr/>
              </p:nvSpPr>
              <p:spPr>
                <a:xfrm>
                  <a:off x="3771900" y="5561988"/>
                  <a:ext cx="620785" cy="620785"/>
                </a:xfrm>
                <a:prstGeom prst="roundRect">
                  <a:avLst>
                    <a:gd name="adj" fmla="val 10530"/>
                  </a:avLst>
                </a:prstGeom>
                <a:solidFill>
                  <a:schemeClr val="bg1">
                    <a:lumMod val="75000"/>
                  </a:schemeClr>
                </a:solidFill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sz="1050"/>
                </a:p>
              </p:txBody>
            </p:sp>
            <p:sp>
              <p:nvSpPr>
                <p:cNvPr id="411" name="四角形: 角を丸くする 410">
                  <a:extLst>
                    <a:ext uri="{FF2B5EF4-FFF2-40B4-BE49-F238E27FC236}">
                      <a16:creationId xmlns:a16="http://schemas.microsoft.com/office/drawing/2014/main" id="{154CFD68-D03E-8209-9DA4-14C0006BB5FF}"/>
                    </a:ext>
                  </a:extLst>
                </p:cNvPr>
                <p:cNvSpPr/>
                <p:nvPr/>
              </p:nvSpPr>
              <p:spPr>
                <a:xfrm>
                  <a:off x="3825947" y="5561988"/>
                  <a:ext cx="512690" cy="512690"/>
                </a:xfrm>
                <a:prstGeom prst="roundRect">
                  <a:avLst>
                    <a:gd name="adj" fmla="val 10530"/>
                  </a:avLst>
                </a:prstGeom>
                <a:solidFill>
                  <a:schemeClr val="bg2"/>
                </a:solidFill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sz="1050"/>
                </a:p>
              </p:txBody>
            </p:sp>
            <p:sp>
              <p:nvSpPr>
                <p:cNvPr id="412" name="テキスト ボックス 411">
                  <a:extLst>
                    <a:ext uri="{FF2B5EF4-FFF2-40B4-BE49-F238E27FC236}">
                      <a16:creationId xmlns:a16="http://schemas.microsoft.com/office/drawing/2014/main" id="{1DB7E537-7EEE-E6FD-716E-6460D76C01C9}"/>
                    </a:ext>
                  </a:extLst>
                </p:cNvPr>
                <p:cNvSpPr txBox="1"/>
                <p:nvPr/>
              </p:nvSpPr>
              <p:spPr>
                <a:xfrm>
                  <a:off x="3719217" y="5659220"/>
                  <a:ext cx="722082" cy="31300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kumimoji="1" lang="en-US" altLang="ja-JP" sz="900" b="1"/>
                    <a:t>Pause</a:t>
                  </a:r>
                  <a:endParaRPr kumimoji="1" lang="ja-JP" altLang="en-US" sz="1050" b="1"/>
                </a:p>
              </p:txBody>
            </p:sp>
          </p:grpSp>
        </p:grpSp>
        <p:grpSp>
          <p:nvGrpSpPr>
            <p:cNvPr id="463" name="グループ化 462">
              <a:extLst>
                <a:ext uri="{FF2B5EF4-FFF2-40B4-BE49-F238E27FC236}">
                  <a16:creationId xmlns:a16="http://schemas.microsoft.com/office/drawing/2014/main" id="{1D00E32F-CA6F-8F1E-478C-BD91341A3FC7}"/>
                </a:ext>
              </a:extLst>
            </p:cNvPr>
            <p:cNvGrpSpPr/>
            <p:nvPr/>
          </p:nvGrpSpPr>
          <p:grpSpPr>
            <a:xfrm>
              <a:off x="8126671" y="2653394"/>
              <a:ext cx="1512426" cy="951508"/>
              <a:chOff x="8126671" y="2653394"/>
              <a:chExt cx="1512426" cy="951508"/>
            </a:xfrm>
          </p:grpSpPr>
          <p:grpSp>
            <p:nvGrpSpPr>
              <p:cNvPr id="420" name="グループ化 419">
                <a:extLst>
                  <a:ext uri="{FF2B5EF4-FFF2-40B4-BE49-F238E27FC236}">
                    <a16:creationId xmlns:a16="http://schemas.microsoft.com/office/drawing/2014/main" id="{EF556179-8D9B-8AC7-C8E7-2155B8B622A2}"/>
                  </a:ext>
                </a:extLst>
              </p:cNvPr>
              <p:cNvGrpSpPr/>
              <p:nvPr/>
            </p:nvGrpSpPr>
            <p:grpSpPr>
              <a:xfrm>
                <a:off x="8126671" y="3147090"/>
                <a:ext cx="474741" cy="457812"/>
                <a:chOff x="3748946" y="5561988"/>
                <a:chExt cx="643739" cy="620785"/>
              </a:xfrm>
            </p:grpSpPr>
            <p:sp>
              <p:nvSpPr>
                <p:cNvPr id="429" name="四角形: 角を丸くする 428">
                  <a:extLst>
                    <a:ext uri="{FF2B5EF4-FFF2-40B4-BE49-F238E27FC236}">
                      <a16:creationId xmlns:a16="http://schemas.microsoft.com/office/drawing/2014/main" id="{AA41D523-AA73-3DC3-7B30-CF9B2ADEBB6D}"/>
                    </a:ext>
                  </a:extLst>
                </p:cNvPr>
                <p:cNvSpPr/>
                <p:nvPr/>
              </p:nvSpPr>
              <p:spPr>
                <a:xfrm>
                  <a:off x="3771900" y="5561988"/>
                  <a:ext cx="620785" cy="620785"/>
                </a:xfrm>
                <a:prstGeom prst="roundRect">
                  <a:avLst>
                    <a:gd name="adj" fmla="val 10530"/>
                  </a:avLst>
                </a:prstGeom>
                <a:solidFill>
                  <a:schemeClr val="bg1">
                    <a:lumMod val="75000"/>
                  </a:schemeClr>
                </a:solidFill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sz="1050"/>
                </a:p>
              </p:txBody>
            </p:sp>
            <p:sp>
              <p:nvSpPr>
                <p:cNvPr id="430" name="四角形: 角を丸くする 429">
                  <a:extLst>
                    <a:ext uri="{FF2B5EF4-FFF2-40B4-BE49-F238E27FC236}">
                      <a16:creationId xmlns:a16="http://schemas.microsoft.com/office/drawing/2014/main" id="{3C4DCF6C-4724-DB5D-E37F-0FEE1A2729C1}"/>
                    </a:ext>
                  </a:extLst>
                </p:cNvPr>
                <p:cNvSpPr/>
                <p:nvPr/>
              </p:nvSpPr>
              <p:spPr>
                <a:xfrm>
                  <a:off x="3825947" y="5561988"/>
                  <a:ext cx="512690" cy="512690"/>
                </a:xfrm>
                <a:prstGeom prst="roundRect">
                  <a:avLst>
                    <a:gd name="adj" fmla="val 10530"/>
                  </a:avLst>
                </a:prstGeom>
                <a:solidFill>
                  <a:schemeClr val="bg2"/>
                </a:solidFill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sz="1050"/>
                </a:p>
              </p:txBody>
            </p:sp>
            <p:sp>
              <p:nvSpPr>
                <p:cNvPr id="431" name="テキスト ボックス 430">
                  <a:extLst>
                    <a:ext uri="{FF2B5EF4-FFF2-40B4-BE49-F238E27FC236}">
                      <a16:creationId xmlns:a16="http://schemas.microsoft.com/office/drawing/2014/main" id="{5F83D8FD-F98C-B182-8013-3294628254D3}"/>
                    </a:ext>
                  </a:extLst>
                </p:cNvPr>
                <p:cNvSpPr txBox="1"/>
                <p:nvPr/>
              </p:nvSpPr>
              <p:spPr>
                <a:xfrm>
                  <a:off x="3748946" y="5661200"/>
                  <a:ext cx="509067" cy="31300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kumimoji="1" lang="en-US" altLang="ja-JP" sz="900" b="1"/>
                    <a:t>Del</a:t>
                  </a:r>
                </a:p>
              </p:txBody>
            </p:sp>
          </p:grpSp>
          <p:grpSp>
            <p:nvGrpSpPr>
              <p:cNvPr id="421" name="グループ化 420">
                <a:extLst>
                  <a:ext uri="{FF2B5EF4-FFF2-40B4-BE49-F238E27FC236}">
                    <a16:creationId xmlns:a16="http://schemas.microsoft.com/office/drawing/2014/main" id="{E147C542-49F1-1170-43F2-AA9251EC0EF4}"/>
                  </a:ext>
                </a:extLst>
              </p:cNvPr>
              <p:cNvGrpSpPr/>
              <p:nvPr/>
            </p:nvGrpSpPr>
            <p:grpSpPr>
              <a:xfrm>
                <a:off x="8642457" y="3147090"/>
                <a:ext cx="475117" cy="457812"/>
                <a:chOff x="3748436" y="5561988"/>
                <a:chExt cx="644249" cy="620785"/>
              </a:xfrm>
            </p:grpSpPr>
            <p:sp>
              <p:nvSpPr>
                <p:cNvPr id="426" name="四角形: 角を丸くする 425">
                  <a:extLst>
                    <a:ext uri="{FF2B5EF4-FFF2-40B4-BE49-F238E27FC236}">
                      <a16:creationId xmlns:a16="http://schemas.microsoft.com/office/drawing/2014/main" id="{BD5E537F-6B00-D33E-3390-0D12F22AF67A}"/>
                    </a:ext>
                  </a:extLst>
                </p:cNvPr>
                <p:cNvSpPr/>
                <p:nvPr/>
              </p:nvSpPr>
              <p:spPr>
                <a:xfrm>
                  <a:off x="3771900" y="5561988"/>
                  <a:ext cx="620785" cy="620785"/>
                </a:xfrm>
                <a:prstGeom prst="roundRect">
                  <a:avLst>
                    <a:gd name="adj" fmla="val 10530"/>
                  </a:avLst>
                </a:prstGeom>
                <a:solidFill>
                  <a:schemeClr val="bg1">
                    <a:lumMod val="75000"/>
                  </a:schemeClr>
                </a:solidFill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sz="1050"/>
                </a:p>
              </p:txBody>
            </p:sp>
            <p:sp>
              <p:nvSpPr>
                <p:cNvPr id="427" name="四角形: 角を丸くする 426">
                  <a:extLst>
                    <a:ext uri="{FF2B5EF4-FFF2-40B4-BE49-F238E27FC236}">
                      <a16:creationId xmlns:a16="http://schemas.microsoft.com/office/drawing/2014/main" id="{EAF2CCEB-49F4-37C4-DB65-4D11B9B5565A}"/>
                    </a:ext>
                  </a:extLst>
                </p:cNvPr>
                <p:cNvSpPr/>
                <p:nvPr/>
              </p:nvSpPr>
              <p:spPr>
                <a:xfrm>
                  <a:off x="3825947" y="5561988"/>
                  <a:ext cx="512690" cy="512690"/>
                </a:xfrm>
                <a:prstGeom prst="roundRect">
                  <a:avLst>
                    <a:gd name="adj" fmla="val 10530"/>
                  </a:avLst>
                </a:prstGeom>
                <a:solidFill>
                  <a:schemeClr val="bg2"/>
                </a:solidFill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sz="1050"/>
                </a:p>
              </p:txBody>
            </p:sp>
            <p:sp>
              <p:nvSpPr>
                <p:cNvPr id="428" name="テキスト ボックス 427">
                  <a:extLst>
                    <a:ext uri="{FF2B5EF4-FFF2-40B4-BE49-F238E27FC236}">
                      <a16:creationId xmlns:a16="http://schemas.microsoft.com/office/drawing/2014/main" id="{68A87821-53FA-699A-80FA-BA333E88C222}"/>
                    </a:ext>
                  </a:extLst>
                </p:cNvPr>
                <p:cNvSpPr txBox="1"/>
                <p:nvPr/>
              </p:nvSpPr>
              <p:spPr>
                <a:xfrm>
                  <a:off x="3748436" y="5661280"/>
                  <a:ext cx="546018" cy="31300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altLang="ja-JP" sz="900" b="1"/>
                    <a:t>End</a:t>
                  </a:r>
                  <a:endParaRPr kumimoji="1" lang="ja-JP" altLang="en-US" sz="900" b="1"/>
                </a:p>
              </p:txBody>
            </p:sp>
          </p:grpSp>
          <p:grpSp>
            <p:nvGrpSpPr>
              <p:cNvPr id="422" name="グループ化 421">
                <a:extLst>
                  <a:ext uri="{FF2B5EF4-FFF2-40B4-BE49-F238E27FC236}">
                    <a16:creationId xmlns:a16="http://schemas.microsoft.com/office/drawing/2014/main" id="{37069515-4F61-D751-7227-BCBB49AD3BB3}"/>
                  </a:ext>
                </a:extLst>
              </p:cNvPr>
              <p:cNvGrpSpPr/>
              <p:nvPr/>
            </p:nvGrpSpPr>
            <p:grpSpPr>
              <a:xfrm>
                <a:off x="9145051" y="3147090"/>
                <a:ext cx="494046" cy="457812"/>
                <a:chOff x="3740038" y="5561988"/>
                <a:chExt cx="669917" cy="620785"/>
              </a:xfrm>
            </p:grpSpPr>
            <p:sp>
              <p:nvSpPr>
                <p:cNvPr id="423" name="四角形: 角を丸くする 422">
                  <a:extLst>
                    <a:ext uri="{FF2B5EF4-FFF2-40B4-BE49-F238E27FC236}">
                      <a16:creationId xmlns:a16="http://schemas.microsoft.com/office/drawing/2014/main" id="{EAC55579-8B9F-D46B-82D2-9A92843F12A0}"/>
                    </a:ext>
                  </a:extLst>
                </p:cNvPr>
                <p:cNvSpPr/>
                <p:nvPr/>
              </p:nvSpPr>
              <p:spPr>
                <a:xfrm>
                  <a:off x="3771900" y="5561988"/>
                  <a:ext cx="620785" cy="620785"/>
                </a:xfrm>
                <a:prstGeom prst="roundRect">
                  <a:avLst>
                    <a:gd name="adj" fmla="val 10530"/>
                  </a:avLst>
                </a:prstGeom>
                <a:solidFill>
                  <a:schemeClr val="bg1">
                    <a:lumMod val="75000"/>
                  </a:schemeClr>
                </a:solidFill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sz="1050"/>
                </a:p>
              </p:txBody>
            </p:sp>
            <p:sp>
              <p:nvSpPr>
                <p:cNvPr id="424" name="四角形: 角を丸くする 423">
                  <a:extLst>
                    <a:ext uri="{FF2B5EF4-FFF2-40B4-BE49-F238E27FC236}">
                      <a16:creationId xmlns:a16="http://schemas.microsoft.com/office/drawing/2014/main" id="{EFA4903D-B32B-371A-9EF2-9BA05ADDCEFB}"/>
                    </a:ext>
                  </a:extLst>
                </p:cNvPr>
                <p:cNvSpPr/>
                <p:nvPr/>
              </p:nvSpPr>
              <p:spPr>
                <a:xfrm>
                  <a:off x="3825947" y="5561988"/>
                  <a:ext cx="512690" cy="512690"/>
                </a:xfrm>
                <a:prstGeom prst="roundRect">
                  <a:avLst>
                    <a:gd name="adj" fmla="val 10530"/>
                  </a:avLst>
                </a:prstGeom>
                <a:solidFill>
                  <a:schemeClr val="bg2"/>
                </a:solidFill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sz="1050"/>
                </a:p>
              </p:txBody>
            </p:sp>
            <p:sp>
              <p:nvSpPr>
                <p:cNvPr id="425" name="テキスト ボックス 424">
                  <a:extLst>
                    <a:ext uri="{FF2B5EF4-FFF2-40B4-BE49-F238E27FC236}">
                      <a16:creationId xmlns:a16="http://schemas.microsoft.com/office/drawing/2014/main" id="{4939BBC8-1C3D-A1E5-2FEE-B1D2EB8BC98F}"/>
                    </a:ext>
                  </a:extLst>
                </p:cNvPr>
                <p:cNvSpPr txBox="1"/>
                <p:nvPr/>
              </p:nvSpPr>
              <p:spPr>
                <a:xfrm>
                  <a:off x="3740038" y="5661200"/>
                  <a:ext cx="669917" cy="31300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kumimoji="1" lang="en-US" altLang="ja-JP" sz="900" b="1"/>
                    <a:t>PgDn</a:t>
                  </a:r>
                  <a:endParaRPr kumimoji="1" lang="ja-JP" altLang="en-US" sz="1050" b="1"/>
                </a:p>
              </p:txBody>
            </p:sp>
          </p:grpSp>
          <p:grpSp>
            <p:nvGrpSpPr>
              <p:cNvPr id="433" name="グループ化 432">
                <a:extLst>
                  <a:ext uri="{FF2B5EF4-FFF2-40B4-BE49-F238E27FC236}">
                    <a16:creationId xmlns:a16="http://schemas.microsoft.com/office/drawing/2014/main" id="{12833CD1-5645-6CF5-A1C0-0308A8A0A9C8}"/>
                  </a:ext>
                </a:extLst>
              </p:cNvPr>
              <p:cNvGrpSpPr/>
              <p:nvPr/>
            </p:nvGrpSpPr>
            <p:grpSpPr>
              <a:xfrm>
                <a:off x="8139115" y="2653394"/>
                <a:ext cx="457813" cy="457812"/>
                <a:chOff x="3771900" y="5561988"/>
                <a:chExt cx="620785" cy="620785"/>
              </a:xfrm>
            </p:grpSpPr>
            <p:sp>
              <p:nvSpPr>
                <p:cNvPr id="442" name="四角形: 角を丸くする 441">
                  <a:extLst>
                    <a:ext uri="{FF2B5EF4-FFF2-40B4-BE49-F238E27FC236}">
                      <a16:creationId xmlns:a16="http://schemas.microsoft.com/office/drawing/2014/main" id="{1CB673BE-8ADA-2AB1-0D37-39B418BACED8}"/>
                    </a:ext>
                  </a:extLst>
                </p:cNvPr>
                <p:cNvSpPr/>
                <p:nvPr/>
              </p:nvSpPr>
              <p:spPr>
                <a:xfrm>
                  <a:off x="3771900" y="5561988"/>
                  <a:ext cx="620785" cy="620785"/>
                </a:xfrm>
                <a:prstGeom prst="roundRect">
                  <a:avLst>
                    <a:gd name="adj" fmla="val 10530"/>
                  </a:avLst>
                </a:prstGeom>
                <a:solidFill>
                  <a:schemeClr val="bg1">
                    <a:lumMod val="75000"/>
                  </a:schemeClr>
                </a:solidFill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sz="1050"/>
                </a:p>
              </p:txBody>
            </p:sp>
            <p:sp>
              <p:nvSpPr>
                <p:cNvPr id="443" name="四角形: 角を丸くする 442">
                  <a:extLst>
                    <a:ext uri="{FF2B5EF4-FFF2-40B4-BE49-F238E27FC236}">
                      <a16:creationId xmlns:a16="http://schemas.microsoft.com/office/drawing/2014/main" id="{B6B72221-9AD6-FD87-53F4-2FADC78BEED2}"/>
                    </a:ext>
                  </a:extLst>
                </p:cNvPr>
                <p:cNvSpPr/>
                <p:nvPr/>
              </p:nvSpPr>
              <p:spPr>
                <a:xfrm>
                  <a:off x="3825947" y="5561988"/>
                  <a:ext cx="512690" cy="512690"/>
                </a:xfrm>
                <a:prstGeom prst="roundRect">
                  <a:avLst>
                    <a:gd name="adj" fmla="val 10530"/>
                  </a:avLst>
                </a:prstGeom>
                <a:solidFill>
                  <a:schemeClr val="bg2"/>
                </a:solidFill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sz="1050"/>
                </a:p>
              </p:txBody>
            </p:sp>
            <p:sp>
              <p:nvSpPr>
                <p:cNvPr id="444" name="テキスト ボックス 443">
                  <a:extLst>
                    <a:ext uri="{FF2B5EF4-FFF2-40B4-BE49-F238E27FC236}">
                      <a16:creationId xmlns:a16="http://schemas.microsoft.com/office/drawing/2014/main" id="{AB4D34C1-7A57-52AD-9257-497D51A3E547}"/>
                    </a:ext>
                  </a:extLst>
                </p:cNvPr>
                <p:cNvSpPr txBox="1"/>
                <p:nvPr/>
              </p:nvSpPr>
              <p:spPr>
                <a:xfrm>
                  <a:off x="3780091" y="5644786"/>
                  <a:ext cx="480809" cy="31300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altLang="ja-JP" sz="900" b="1"/>
                    <a:t>Ins</a:t>
                  </a:r>
                  <a:endParaRPr kumimoji="1" lang="en-US" altLang="ja-JP" sz="900" b="1"/>
                </a:p>
              </p:txBody>
            </p:sp>
          </p:grpSp>
          <p:grpSp>
            <p:nvGrpSpPr>
              <p:cNvPr id="434" name="グループ化 433">
                <a:extLst>
                  <a:ext uri="{FF2B5EF4-FFF2-40B4-BE49-F238E27FC236}">
                    <a16:creationId xmlns:a16="http://schemas.microsoft.com/office/drawing/2014/main" id="{5A5B8893-84B7-018A-32F4-9D6E6AB7E776}"/>
                  </a:ext>
                </a:extLst>
              </p:cNvPr>
              <p:cNvGrpSpPr/>
              <p:nvPr/>
            </p:nvGrpSpPr>
            <p:grpSpPr>
              <a:xfrm>
                <a:off x="8623227" y="2653394"/>
                <a:ext cx="516488" cy="457812"/>
                <a:chOff x="3728438" y="5561988"/>
                <a:chExt cx="700347" cy="620785"/>
              </a:xfrm>
            </p:grpSpPr>
            <p:sp>
              <p:nvSpPr>
                <p:cNvPr id="439" name="四角形: 角を丸くする 438">
                  <a:extLst>
                    <a:ext uri="{FF2B5EF4-FFF2-40B4-BE49-F238E27FC236}">
                      <a16:creationId xmlns:a16="http://schemas.microsoft.com/office/drawing/2014/main" id="{E1AAAC12-9C6B-270A-BD20-DF9F8D85E08F}"/>
                    </a:ext>
                  </a:extLst>
                </p:cNvPr>
                <p:cNvSpPr/>
                <p:nvPr/>
              </p:nvSpPr>
              <p:spPr>
                <a:xfrm>
                  <a:off x="3771900" y="5561988"/>
                  <a:ext cx="620785" cy="620785"/>
                </a:xfrm>
                <a:prstGeom prst="roundRect">
                  <a:avLst>
                    <a:gd name="adj" fmla="val 10530"/>
                  </a:avLst>
                </a:prstGeom>
                <a:solidFill>
                  <a:schemeClr val="bg1">
                    <a:lumMod val="75000"/>
                  </a:schemeClr>
                </a:solidFill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sz="1050"/>
                </a:p>
              </p:txBody>
            </p:sp>
            <p:sp>
              <p:nvSpPr>
                <p:cNvPr id="440" name="四角形: 角を丸くする 439">
                  <a:extLst>
                    <a:ext uri="{FF2B5EF4-FFF2-40B4-BE49-F238E27FC236}">
                      <a16:creationId xmlns:a16="http://schemas.microsoft.com/office/drawing/2014/main" id="{239ECBB7-8865-C470-D6F8-E094CFFD7E73}"/>
                    </a:ext>
                  </a:extLst>
                </p:cNvPr>
                <p:cNvSpPr/>
                <p:nvPr/>
              </p:nvSpPr>
              <p:spPr>
                <a:xfrm>
                  <a:off x="3825947" y="5561988"/>
                  <a:ext cx="512690" cy="512690"/>
                </a:xfrm>
                <a:prstGeom prst="roundRect">
                  <a:avLst>
                    <a:gd name="adj" fmla="val 10530"/>
                  </a:avLst>
                </a:prstGeom>
                <a:solidFill>
                  <a:schemeClr val="bg2"/>
                </a:solidFill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sz="1050"/>
                </a:p>
              </p:txBody>
            </p:sp>
            <p:sp>
              <p:nvSpPr>
                <p:cNvPr id="441" name="テキスト ボックス 440">
                  <a:extLst>
                    <a:ext uri="{FF2B5EF4-FFF2-40B4-BE49-F238E27FC236}">
                      <a16:creationId xmlns:a16="http://schemas.microsoft.com/office/drawing/2014/main" id="{7316456D-EF3F-D82E-8324-D927E4D4B602}"/>
                    </a:ext>
                  </a:extLst>
                </p:cNvPr>
                <p:cNvSpPr txBox="1"/>
                <p:nvPr/>
              </p:nvSpPr>
              <p:spPr>
                <a:xfrm>
                  <a:off x="3728438" y="5661280"/>
                  <a:ext cx="700347" cy="31300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kumimoji="1" lang="en-US" altLang="ja-JP" sz="900" b="1"/>
                    <a:t>Home</a:t>
                  </a:r>
                  <a:endParaRPr kumimoji="1" lang="ja-JP" altLang="en-US" sz="900" b="1"/>
                </a:p>
              </p:txBody>
            </p:sp>
          </p:grpSp>
          <p:grpSp>
            <p:nvGrpSpPr>
              <p:cNvPr id="435" name="グループ化 434">
                <a:extLst>
                  <a:ext uri="{FF2B5EF4-FFF2-40B4-BE49-F238E27FC236}">
                    <a16:creationId xmlns:a16="http://schemas.microsoft.com/office/drawing/2014/main" id="{732ECE15-AD00-3EDA-174A-45E6D4CCD2E1}"/>
                  </a:ext>
                </a:extLst>
              </p:cNvPr>
              <p:cNvGrpSpPr/>
              <p:nvPr/>
            </p:nvGrpSpPr>
            <p:grpSpPr>
              <a:xfrm>
                <a:off x="9140570" y="2653394"/>
                <a:ext cx="492443" cy="457812"/>
                <a:chOff x="3740038" y="5561988"/>
                <a:chExt cx="667743" cy="620785"/>
              </a:xfrm>
            </p:grpSpPr>
            <p:sp>
              <p:nvSpPr>
                <p:cNvPr id="436" name="四角形: 角を丸くする 435">
                  <a:extLst>
                    <a:ext uri="{FF2B5EF4-FFF2-40B4-BE49-F238E27FC236}">
                      <a16:creationId xmlns:a16="http://schemas.microsoft.com/office/drawing/2014/main" id="{04BDD7F0-40A7-F00F-4BEF-598F2087A700}"/>
                    </a:ext>
                  </a:extLst>
                </p:cNvPr>
                <p:cNvSpPr/>
                <p:nvPr/>
              </p:nvSpPr>
              <p:spPr>
                <a:xfrm>
                  <a:off x="3771900" y="5561988"/>
                  <a:ext cx="620785" cy="620785"/>
                </a:xfrm>
                <a:prstGeom prst="roundRect">
                  <a:avLst>
                    <a:gd name="adj" fmla="val 10530"/>
                  </a:avLst>
                </a:prstGeom>
                <a:solidFill>
                  <a:schemeClr val="bg1">
                    <a:lumMod val="75000"/>
                  </a:schemeClr>
                </a:solidFill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sz="1050"/>
                </a:p>
              </p:txBody>
            </p:sp>
            <p:sp>
              <p:nvSpPr>
                <p:cNvPr id="437" name="四角形: 角を丸くする 436">
                  <a:extLst>
                    <a:ext uri="{FF2B5EF4-FFF2-40B4-BE49-F238E27FC236}">
                      <a16:creationId xmlns:a16="http://schemas.microsoft.com/office/drawing/2014/main" id="{7C23E0E8-3E23-BCEB-FADD-9A9773C19B20}"/>
                    </a:ext>
                  </a:extLst>
                </p:cNvPr>
                <p:cNvSpPr/>
                <p:nvPr/>
              </p:nvSpPr>
              <p:spPr>
                <a:xfrm>
                  <a:off x="3825947" y="5561988"/>
                  <a:ext cx="512690" cy="512690"/>
                </a:xfrm>
                <a:prstGeom prst="roundRect">
                  <a:avLst>
                    <a:gd name="adj" fmla="val 10530"/>
                  </a:avLst>
                </a:prstGeom>
                <a:solidFill>
                  <a:schemeClr val="bg2"/>
                </a:solidFill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sz="1050"/>
                </a:p>
              </p:txBody>
            </p:sp>
            <p:sp>
              <p:nvSpPr>
                <p:cNvPr id="438" name="テキスト ボックス 437">
                  <a:extLst>
                    <a:ext uri="{FF2B5EF4-FFF2-40B4-BE49-F238E27FC236}">
                      <a16:creationId xmlns:a16="http://schemas.microsoft.com/office/drawing/2014/main" id="{636E6477-6B48-665D-EAC1-4460E1DDA520}"/>
                    </a:ext>
                  </a:extLst>
                </p:cNvPr>
                <p:cNvSpPr txBox="1"/>
                <p:nvPr/>
              </p:nvSpPr>
              <p:spPr>
                <a:xfrm>
                  <a:off x="3740038" y="5661200"/>
                  <a:ext cx="667743" cy="31300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kumimoji="1" lang="en-US" altLang="ja-JP" sz="900" b="1"/>
                    <a:t>PgUp</a:t>
                  </a:r>
                  <a:endParaRPr kumimoji="1" lang="ja-JP" altLang="en-US" sz="1050" b="1"/>
                </a:p>
              </p:txBody>
            </p:sp>
          </p:grpSp>
        </p:grpSp>
        <p:grpSp>
          <p:nvGrpSpPr>
            <p:cNvPr id="462" name="グループ化 461">
              <a:extLst>
                <a:ext uri="{FF2B5EF4-FFF2-40B4-BE49-F238E27FC236}">
                  <a16:creationId xmlns:a16="http://schemas.microsoft.com/office/drawing/2014/main" id="{F55D8E7F-EB2A-76D4-026C-90A9182DA661}"/>
                </a:ext>
              </a:extLst>
            </p:cNvPr>
            <p:cNvGrpSpPr/>
            <p:nvPr/>
          </p:nvGrpSpPr>
          <p:grpSpPr>
            <a:xfrm>
              <a:off x="8139114" y="4133689"/>
              <a:ext cx="1482767" cy="954076"/>
              <a:chOff x="8139114" y="4133689"/>
              <a:chExt cx="1482767" cy="954076"/>
            </a:xfrm>
          </p:grpSpPr>
          <p:grpSp>
            <p:nvGrpSpPr>
              <p:cNvPr id="446" name="グループ化 445">
                <a:extLst>
                  <a:ext uri="{FF2B5EF4-FFF2-40B4-BE49-F238E27FC236}">
                    <a16:creationId xmlns:a16="http://schemas.microsoft.com/office/drawing/2014/main" id="{E7D9ECE5-16B4-4031-504E-860F5703038C}"/>
                  </a:ext>
                </a:extLst>
              </p:cNvPr>
              <p:cNvGrpSpPr/>
              <p:nvPr/>
            </p:nvGrpSpPr>
            <p:grpSpPr>
              <a:xfrm>
                <a:off x="8139114" y="4629953"/>
                <a:ext cx="457813" cy="457812"/>
                <a:chOff x="3771900" y="5561988"/>
                <a:chExt cx="620785" cy="620785"/>
              </a:xfrm>
            </p:grpSpPr>
            <p:sp>
              <p:nvSpPr>
                <p:cNvPr id="455" name="四角形: 角を丸くする 454">
                  <a:extLst>
                    <a:ext uri="{FF2B5EF4-FFF2-40B4-BE49-F238E27FC236}">
                      <a16:creationId xmlns:a16="http://schemas.microsoft.com/office/drawing/2014/main" id="{CFED233E-B89E-A812-5AE3-C025E324A443}"/>
                    </a:ext>
                  </a:extLst>
                </p:cNvPr>
                <p:cNvSpPr/>
                <p:nvPr/>
              </p:nvSpPr>
              <p:spPr>
                <a:xfrm>
                  <a:off x="3771900" y="5561988"/>
                  <a:ext cx="620785" cy="620785"/>
                </a:xfrm>
                <a:prstGeom prst="roundRect">
                  <a:avLst>
                    <a:gd name="adj" fmla="val 10530"/>
                  </a:avLst>
                </a:prstGeom>
                <a:solidFill>
                  <a:schemeClr val="bg1">
                    <a:lumMod val="75000"/>
                  </a:schemeClr>
                </a:solidFill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sz="1050"/>
                </a:p>
              </p:txBody>
            </p:sp>
            <p:sp>
              <p:nvSpPr>
                <p:cNvPr id="456" name="四角形: 角を丸くする 455">
                  <a:extLst>
                    <a:ext uri="{FF2B5EF4-FFF2-40B4-BE49-F238E27FC236}">
                      <a16:creationId xmlns:a16="http://schemas.microsoft.com/office/drawing/2014/main" id="{F5BED6E1-63D3-96A7-922A-95AFDABAD85A}"/>
                    </a:ext>
                  </a:extLst>
                </p:cNvPr>
                <p:cNvSpPr/>
                <p:nvPr/>
              </p:nvSpPr>
              <p:spPr>
                <a:xfrm>
                  <a:off x="3825947" y="5561988"/>
                  <a:ext cx="512690" cy="512690"/>
                </a:xfrm>
                <a:prstGeom prst="roundRect">
                  <a:avLst>
                    <a:gd name="adj" fmla="val 10530"/>
                  </a:avLst>
                </a:prstGeom>
                <a:solidFill>
                  <a:schemeClr val="bg2"/>
                </a:solidFill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sz="1050"/>
                </a:p>
              </p:txBody>
            </p:sp>
            <p:sp>
              <p:nvSpPr>
                <p:cNvPr id="457" name="テキスト ボックス 456">
                  <a:extLst>
                    <a:ext uri="{FF2B5EF4-FFF2-40B4-BE49-F238E27FC236}">
                      <a16:creationId xmlns:a16="http://schemas.microsoft.com/office/drawing/2014/main" id="{44FEA02A-19A6-16D7-A436-FA8610B6B29D}"/>
                    </a:ext>
                  </a:extLst>
                </p:cNvPr>
                <p:cNvSpPr txBox="1"/>
                <p:nvPr/>
              </p:nvSpPr>
              <p:spPr>
                <a:xfrm>
                  <a:off x="3796252" y="5658207"/>
                  <a:ext cx="459072" cy="375606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ja-JP" altLang="en-US" sz="1200" b="1"/>
                    <a:t>←</a:t>
                  </a:r>
                  <a:endParaRPr kumimoji="1" lang="en-US" altLang="ja-JP" sz="1200" b="1"/>
                </a:p>
              </p:txBody>
            </p:sp>
          </p:grpSp>
          <p:grpSp>
            <p:nvGrpSpPr>
              <p:cNvPr id="447" name="グループ化 446">
                <a:extLst>
                  <a:ext uri="{FF2B5EF4-FFF2-40B4-BE49-F238E27FC236}">
                    <a16:creationId xmlns:a16="http://schemas.microsoft.com/office/drawing/2014/main" id="{DC6E0FE9-0C90-4BA6-2663-FE570F9FAFD7}"/>
                  </a:ext>
                </a:extLst>
              </p:cNvPr>
              <p:cNvGrpSpPr/>
              <p:nvPr/>
            </p:nvGrpSpPr>
            <p:grpSpPr>
              <a:xfrm>
                <a:off x="8637973" y="4629953"/>
                <a:ext cx="475117" cy="457812"/>
                <a:chOff x="3748436" y="5561988"/>
                <a:chExt cx="644249" cy="620785"/>
              </a:xfrm>
            </p:grpSpPr>
            <p:sp>
              <p:nvSpPr>
                <p:cNvPr id="452" name="四角形: 角を丸くする 451">
                  <a:extLst>
                    <a:ext uri="{FF2B5EF4-FFF2-40B4-BE49-F238E27FC236}">
                      <a16:creationId xmlns:a16="http://schemas.microsoft.com/office/drawing/2014/main" id="{F612459C-B18E-7DA3-2D20-FE332420C101}"/>
                    </a:ext>
                  </a:extLst>
                </p:cNvPr>
                <p:cNvSpPr/>
                <p:nvPr/>
              </p:nvSpPr>
              <p:spPr>
                <a:xfrm>
                  <a:off x="3771900" y="5561988"/>
                  <a:ext cx="620785" cy="620785"/>
                </a:xfrm>
                <a:prstGeom prst="roundRect">
                  <a:avLst>
                    <a:gd name="adj" fmla="val 10530"/>
                  </a:avLst>
                </a:prstGeom>
                <a:solidFill>
                  <a:schemeClr val="bg1">
                    <a:lumMod val="75000"/>
                  </a:schemeClr>
                </a:solidFill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sz="1050"/>
                </a:p>
              </p:txBody>
            </p:sp>
            <p:sp>
              <p:nvSpPr>
                <p:cNvPr id="453" name="四角形: 角を丸くする 452">
                  <a:extLst>
                    <a:ext uri="{FF2B5EF4-FFF2-40B4-BE49-F238E27FC236}">
                      <a16:creationId xmlns:a16="http://schemas.microsoft.com/office/drawing/2014/main" id="{C26540DE-C766-613B-343F-5D1745488BA5}"/>
                    </a:ext>
                  </a:extLst>
                </p:cNvPr>
                <p:cNvSpPr/>
                <p:nvPr/>
              </p:nvSpPr>
              <p:spPr>
                <a:xfrm>
                  <a:off x="3825947" y="5561988"/>
                  <a:ext cx="512690" cy="512690"/>
                </a:xfrm>
                <a:prstGeom prst="roundRect">
                  <a:avLst>
                    <a:gd name="adj" fmla="val 10530"/>
                  </a:avLst>
                </a:prstGeom>
                <a:solidFill>
                  <a:schemeClr val="bg2"/>
                </a:solidFill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sz="1050"/>
                </a:p>
              </p:txBody>
            </p:sp>
            <p:sp>
              <p:nvSpPr>
                <p:cNvPr id="454" name="テキスト ボックス 453">
                  <a:extLst>
                    <a:ext uri="{FF2B5EF4-FFF2-40B4-BE49-F238E27FC236}">
                      <a16:creationId xmlns:a16="http://schemas.microsoft.com/office/drawing/2014/main" id="{58998151-7F65-5817-50D7-B5C6357B8647}"/>
                    </a:ext>
                  </a:extLst>
                </p:cNvPr>
                <p:cNvSpPr txBox="1"/>
                <p:nvPr/>
              </p:nvSpPr>
              <p:spPr>
                <a:xfrm>
                  <a:off x="3748436" y="5661280"/>
                  <a:ext cx="459072" cy="375606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kumimoji="1" lang="ja-JP" altLang="en-US" sz="1200" b="1"/>
                    <a:t>↓</a:t>
                  </a:r>
                  <a:endParaRPr kumimoji="1" lang="ja-JP" altLang="en-US" sz="1100" b="1"/>
                </a:p>
              </p:txBody>
            </p:sp>
          </p:grpSp>
          <p:grpSp>
            <p:nvGrpSpPr>
              <p:cNvPr id="448" name="グループ化 447">
                <a:extLst>
                  <a:ext uri="{FF2B5EF4-FFF2-40B4-BE49-F238E27FC236}">
                    <a16:creationId xmlns:a16="http://schemas.microsoft.com/office/drawing/2014/main" id="{DBB566B6-0CF4-5F97-F844-B0990B9C592F}"/>
                  </a:ext>
                </a:extLst>
              </p:cNvPr>
              <p:cNvGrpSpPr/>
              <p:nvPr/>
            </p:nvGrpSpPr>
            <p:grpSpPr>
              <a:xfrm>
                <a:off x="9164068" y="4629953"/>
                <a:ext cx="457813" cy="457812"/>
                <a:chOff x="3771900" y="5561988"/>
                <a:chExt cx="620785" cy="620785"/>
              </a:xfrm>
            </p:grpSpPr>
            <p:sp>
              <p:nvSpPr>
                <p:cNvPr id="449" name="四角形: 角を丸くする 448">
                  <a:extLst>
                    <a:ext uri="{FF2B5EF4-FFF2-40B4-BE49-F238E27FC236}">
                      <a16:creationId xmlns:a16="http://schemas.microsoft.com/office/drawing/2014/main" id="{F2B4D910-4819-EA93-ADAE-9781A5E41B9D}"/>
                    </a:ext>
                  </a:extLst>
                </p:cNvPr>
                <p:cNvSpPr/>
                <p:nvPr/>
              </p:nvSpPr>
              <p:spPr>
                <a:xfrm>
                  <a:off x="3771900" y="5561988"/>
                  <a:ext cx="620785" cy="620785"/>
                </a:xfrm>
                <a:prstGeom prst="roundRect">
                  <a:avLst>
                    <a:gd name="adj" fmla="val 10530"/>
                  </a:avLst>
                </a:prstGeom>
                <a:solidFill>
                  <a:schemeClr val="bg1">
                    <a:lumMod val="75000"/>
                  </a:schemeClr>
                </a:solidFill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sz="1050"/>
                </a:p>
              </p:txBody>
            </p:sp>
            <p:sp>
              <p:nvSpPr>
                <p:cNvPr id="450" name="四角形: 角を丸くする 449">
                  <a:extLst>
                    <a:ext uri="{FF2B5EF4-FFF2-40B4-BE49-F238E27FC236}">
                      <a16:creationId xmlns:a16="http://schemas.microsoft.com/office/drawing/2014/main" id="{D561C0B9-F11D-6E14-9535-13961C0C9B7A}"/>
                    </a:ext>
                  </a:extLst>
                </p:cNvPr>
                <p:cNvSpPr/>
                <p:nvPr/>
              </p:nvSpPr>
              <p:spPr>
                <a:xfrm>
                  <a:off x="3825947" y="5561988"/>
                  <a:ext cx="512690" cy="512690"/>
                </a:xfrm>
                <a:prstGeom prst="roundRect">
                  <a:avLst>
                    <a:gd name="adj" fmla="val 10530"/>
                  </a:avLst>
                </a:prstGeom>
                <a:solidFill>
                  <a:schemeClr val="bg2"/>
                </a:solidFill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sz="1050"/>
                </a:p>
              </p:txBody>
            </p:sp>
            <p:sp>
              <p:nvSpPr>
                <p:cNvPr id="451" name="テキスト ボックス 450">
                  <a:extLst>
                    <a:ext uri="{FF2B5EF4-FFF2-40B4-BE49-F238E27FC236}">
                      <a16:creationId xmlns:a16="http://schemas.microsoft.com/office/drawing/2014/main" id="{C8AB6CE2-C1B6-99E0-BDD1-361A8D68BAC0}"/>
                    </a:ext>
                  </a:extLst>
                </p:cNvPr>
                <p:cNvSpPr txBox="1"/>
                <p:nvPr/>
              </p:nvSpPr>
              <p:spPr>
                <a:xfrm>
                  <a:off x="3795923" y="5658207"/>
                  <a:ext cx="459072" cy="375606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kumimoji="1" lang="ja-JP" altLang="en-US" sz="1200" b="1"/>
                    <a:t>→</a:t>
                  </a:r>
                  <a:endParaRPr kumimoji="1" lang="ja-JP" altLang="en-US" sz="1100" b="1"/>
                </a:p>
              </p:txBody>
            </p:sp>
          </p:grpSp>
          <p:grpSp>
            <p:nvGrpSpPr>
              <p:cNvPr id="458" name="グループ化 457">
                <a:extLst>
                  <a:ext uri="{FF2B5EF4-FFF2-40B4-BE49-F238E27FC236}">
                    <a16:creationId xmlns:a16="http://schemas.microsoft.com/office/drawing/2014/main" id="{9C406EB3-F89E-7FC3-C294-D9244E733DDA}"/>
                  </a:ext>
                </a:extLst>
              </p:cNvPr>
              <p:cNvGrpSpPr/>
              <p:nvPr/>
            </p:nvGrpSpPr>
            <p:grpSpPr>
              <a:xfrm>
                <a:off x="8634347" y="4133689"/>
                <a:ext cx="475117" cy="457812"/>
                <a:chOff x="3748436" y="5561988"/>
                <a:chExt cx="644249" cy="620785"/>
              </a:xfrm>
            </p:grpSpPr>
            <p:sp>
              <p:nvSpPr>
                <p:cNvPr id="459" name="四角形: 角を丸くする 458">
                  <a:extLst>
                    <a:ext uri="{FF2B5EF4-FFF2-40B4-BE49-F238E27FC236}">
                      <a16:creationId xmlns:a16="http://schemas.microsoft.com/office/drawing/2014/main" id="{CEF6B2D0-6828-F150-BB59-23A29E43034C}"/>
                    </a:ext>
                  </a:extLst>
                </p:cNvPr>
                <p:cNvSpPr/>
                <p:nvPr/>
              </p:nvSpPr>
              <p:spPr>
                <a:xfrm>
                  <a:off x="3771900" y="5561988"/>
                  <a:ext cx="620785" cy="620785"/>
                </a:xfrm>
                <a:prstGeom prst="roundRect">
                  <a:avLst>
                    <a:gd name="adj" fmla="val 10530"/>
                  </a:avLst>
                </a:prstGeom>
                <a:solidFill>
                  <a:schemeClr val="bg1">
                    <a:lumMod val="75000"/>
                  </a:schemeClr>
                </a:solidFill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sz="1050"/>
                </a:p>
              </p:txBody>
            </p:sp>
            <p:sp>
              <p:nvSpPr>
                <p:cNvPr id="460" name="四角形: 角を丸くする 459">
                  <a:extLst>
                    <a:ext uri="{FF2B5EF4-FFF2-40B4-BE49-F238E27FC236}">
                      <a16:creationId xmlns:a16="http://schemas.microsoft.com/office/drawing/2014/main" id="{27E76C84-A892-02B3-0A6A-B87CA6AE1B11}"/>
                    </a:ext>
                  </a:extLst>
                </p:cNvPr>
                <p:cNvSpPr/>
                <p:nvPr/>
              </p:nvSpPr>
              <p:spPr>
                <a:xfrm>
                  <a:off x="3825947" y="5561988"/>
                  <a:ext cx="512690" cy="512690"/>
                </a:xfrm>
                <a:prstGeom prst="roundRect">
                  <a:avLst>
                    <a:gd name="adj" fmla="val 10530"/>
                  </a:avLst>
                </a:prstGeom>
                <a:solidFill>
                  <a:schemeClr val="bg2"/>
                </a:solidFill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sz="1050"/>
                </a:p>
              </p:txBody>
            </p:sp>
            <p:sp>
              <p:nvSpPr>
                <p:cNvPr id="461" name="テキスト ボックス 460">
                  <a:extLst>
                    <a:ext uri="{FF2B5EF4-FFF2-40B4-BE49-F238E27FC236}">
                      <a16:creationId xmlns:a16="http://schemas.microsoft.com/office/drawing/2014/main" id="{31E97807-2749-3EFD-67C5-6197EBEB0E6B}"/>
                    </a:ext>
                  </a:extLst>
                </p:cNvPr>
                <p:cNvSpPr txBox="1"/>
                <p:nvPr/>
              </p:nvSpPr>
              <p:spPr>
                <a:xfrm>
                  <a:off x="3748436" y="5661280"/>
                  <a:ext cx="459072" cy="375606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kumimoji="1" lang="ja-JP" altLang="en-US" sz="1200" b="1"/>
                    <a:t>↑</a:t>
                  </a:r>
                  <a:endParaRPr kumimoji="1" lang="ja-JP" altLang="en-US" sz="1100" b="1"/>
                </a:p>
              </p:txBody>
            </p:sp>
          </p:grpSp>
        </p:grpSp>
        <p:grpSp>
          <p:nvGrpSpPr>
            <p:cNvPr id="466" name="グループ化 465">
              <a:extLst>
                <a:ext uri="{FF2B5EF4-FFF2-40B4-BE49-F238E27FC236}">
                  <a16:creationId xmlns:a16="http://schemas.microsoft.com/office/drawing/2014/main" id="{DA746066-77D1-5E7F-F767-85D5BD27E171}"/>
                </a:ext>
              </a:extLst>
            </p:cNvPr>
            <p:cNvGrpSpPr/>
            <p:nvPr/>
          </p:nvGrpSpPr>
          <p:grpSpPr>
            <a:xfrm>
              <a:off x="3174967" y="4632798"/>
              <a:ext cx="1231373" cy="457812"/>
              <a:chOff x="3200597" y="5152136"/>
              <a:chExt cx="1231373" cy="457812"/>
            </a:xfrm>
          </p:grpSpPr>
          <p:sp>
            <p:nvSpPr>
              <p:cNvPr id="464" name="四角形: 角を丸くする 463">
                <a:extLst>
                  <a:ext uri="{FF2B5EF4-FFF2-40B4-BE49-F238E27FC236}">
                    <a16:creationId xmlns:a16="http://schemas.microsoft.com/office/drawing/2014/main" id="{CCF26DFF-DB3B-AC85-D1FE-E282E652F294}"/>
                  </a:ext>
                </a:extLst>
              </p:cNvPr>
              <p:cNvSpPr/>
              <p:nvPr/>
            </p:nvSpPr>
            <p:spPr>
              <a:xfrm>
                <a:off x="3200597" y="5152136"/>
                <a:ext cx="1231373" cy="457812"/>
              </a:xfrm>
              <a:prstGeom prst="roundRect">
                <a:avLst>
                  <a:gd name="adj" fmla="val 10530"/>
                </a:avLst>
              </a:prstGeom>
              <a:solidFill>
                <a:schemeClr val="bg2"/>
              </a:solidFill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50"/>
              </a:p>
            </p:txBody>
          </p:sp>
          <p:sp>
            <p:nvSpPr>
              <p:cNvPr id="465" name="四角形: 角を丸くする 464">
                <a:extLst>
                  <a:ext uri="{FF2B5EF4-FFF2-40B4-BE49-F238E27FC236}">
                    <a16:creationId xmlns:a16="http://schemas.microsoft.com/office/drawing/2014/main" id="{43CAF52D-D1B4-91FA-99A1-D9C71F60DBD4}"/>
                  </a:ext>
                </a:extLst>
              </p:cNvPr>
              <p:cNvSpPr/>
              <p:nvPr/>
            </p:nvSpPr>
            <p:spPr>
              <a:xfrm>
                <a:off x="3241278" y="5152136"/>
                <a:ext cx="1150011" cy="378095"/>
              </a:xfrm>
              <a:prstGeom prst="roundRect">
                <a:avLst>
                  <a:gd name="adj" fmla="val 10530"/>
                </a:avLst>
              </a:prstGeom>
              <a:solidFill>
                <a:schemeClr val="bg1"/>
              </a:solidFill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50"/>
              </a:p>
            </p:txBody>
          </p:sp>
        </p:grpSp>
        <p:grpSp>
          <p:nvGrpSpPr>
            <p:cNvPr id="471" name="グループ化 470">
              <a:extLst>
                <a:ext uri="{FF2B5EF4-FFF2-40B4-BE49-F238E27FC236}">
                  <a16:creationId xmlns:a16="http://schemas.microsoft.com/office/drawing/2014/main" id="{85FB8E3C-A04C-5384-9F48-03A8E8289365}"/>
                </a:ext>
              </a:extLst>
            </p:cNvPr>
            <p:cNvGrpSpPr/>
            <p:nvPr/>
          </p:nvGrpSpPr>
          <p:grpSpPr>
            <a:xfrm>
              <a:off x="9758190" y="4625892"/>
              <a:ext cx="977776" cy="470435"/>
              <a:chOff x="9767126" y="5082516"/>
              <a:chExt cx="977776" cy="470435"/>
            </a:xfrm>
          </p:grpSpPr>
          <p:grpSp>
            <p:nvGrpSpPr>
              <p:cNvPr id="467" name="グループ化 466">
                <a:extLst>
                  <a:ext uri="{FF2B5EF4-FFF2-40B4-BE49-F238E27FC236}">
                    <a16:creationId xmlns:a16="http://schemas.microsoft.com/office/drawing/2014/main" id="{4C3B3A61-CFD6-2704-4A40-178183A275D2}"/>
                  </a:ext>
                </a:extLst>
              </p:cNvPr>
              <p:cNvGrpSpPr/>
              <p:nvPr/>
            </p:nvGrpSpPr>
            <p:grpSpPr>
              <a:xfrm>
                <a:off x="9775375" y="5095139"/>
                <a:ext cx="969527" cy="457812"/>
                <a:chOff x="3200597" y="5152136"/>
                <a:chExt cx="969527" cy="457812"/>
              </a:xfrm>
            </p:grpSpPr>
            <p:sp>
              <p:nvSpPr>
                <p:cNvPr id="468" name="四角形: 角を丸くする 467">
                  <a:extLst>
                    <a:ext uri="{FF2B5EF4-FFF2-40B4-BE49-F238E27FC236}">
                      <a16:creationId xmlns:a16="http://schemas.microsoft.com/office/drawing/2014/main" id="{D2BB78A6-1993-3E3E-9C95-8F1062605BB9}"/>
                    </a:ext>
                  </a:extLst>
                </p:cNvPr>
                <p:cNvSpPr/>
                <p:nvPr/>
              </p:nvSpPr>
              <p:spPr>
                <a:xfrm>
                  <a:off x="3200597" y="5152136"/>
                  <a:ext cx="969527" cy="457812"/>
                </a:xfrm>
                <a:prstGeom prst="roundRect">
                  <a:avLst>
                    <a:gd name="adj" fmla="val 10530"/>
                  </a:avLst>
                </a:prstGeom>
                <a:solidFill>
                  <a:schemeClr val="bg2"/>
                </a:solidFill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sz="1050"/>
                </a:p>
              </p:txBody>
            </p:sp>
            <p:sp>
              <p:nvSpPr>
                <p:cNvPr id="469" name="四角形: 角を丸くする 468">
                  <a:extLst>
                    <a:ext uri="{FF2B5EF4-FFF2-40B4-BE49-F238E27FC236}">
                      <a16:creationId xmlns:a16="http://schemas.microsoft.com/office/drawing/2014/main" id="{6486BA23-1128-D31D-C659-FDFB4E4D9ECA}"/>
                    </a:ext>
                  </a:extLst>
                </p:cNvPr>
                <p:cNvSpPr/>
                <p:nvPr/>
              </p:nvSpPr>
              <p:spPr>
                <a:xfrm>
                  <a:off x="3241278" y="5152136"/>
                  <a:ext cx="888987" cy="378095"/>
                </a:xfrm>
                <a:prstGeom prst="roundRect">
                  <a:avLst>
                    <a:gd name="adj" fmla="val 10530"/>
                  </a:avLst>
                </a:prstGeom>
                <a:solidFill>
                  <a:schemeClr val="bg1"/>
                </a:solidFill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sz="1050"/>
                </a:p>
              </p:txBody>
            </p:sp>
          </p:grpSp>
          <p:sp>
            <p:nvSpPr>
              <p:cNvPr id="470" name="テキスト ボックス 469">
                <a:extLst>
                  <a:ext uri="{FF2B5EF4-FFF2-40B4-BE49-F238E27FC236}">
                    <a16:creationId xmlns:a16="http://schemas.microsoft.com/office/drawing/2014/main" id="{DC5A559B-58C6-4CA3-65A5-6B95DAB410F5}"/>
                  </a:ext>
                </a:extLst>
              </p:cNvPr>
              <p:cNvSpPr txBox="1"/>
              <p:nvPr/>
            </p:nvSpPr>
            <p:spPr>
              <a:xfrm>
                <a:off x="9767126" y="5082516"/>
                <a:ext cx="354584" cy="39241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ja-JP" sz="1050" b="1"/>
                  <a:t>0</a:t>
                </a:r>
              </a:p>
              <a:p>
                <a:r>
                  <a:rPr kumimoji="1" lang="en-US" altLang="ja-JP" sz="900" b="1"/>
                  <a:t>Ins</a:t>
                </a:r>
                <a:endParaRPr kumimoji="1" lang="ja-JP" altLang="en-US" sz="900" b="1"/>
              </a:p>
            </p:txBody>
          </p:sp>
        </p:grpSp>
        <p:grpSp>
          <p:nvGrpSpPr>
            <p:cNvPr id="474" name="グループ化 473">
              <a:extLst>
                <a:ext uri="{FF2B5EF4-FFF2-40B4-BE49-F238E27FC236}">
                  <a16:creationId xmlns:a16="http://schemas.microsoft.com/office/drawing/2014/main" id="{FF2D0A5A-714C-FFC3-1807-FBDC8026B5B5}"/>
                </a:ext>
              </a:extLst>
            </p:cNvPr>
            <p:cNvGrpSpPr/>
            <p:nvPr/>
          </p:nvGrpSpPr>
          <p:grpSpPr>
            <a:xfrm>
              <a:off x="10772416" y="4625894"/>
              <a:ext cx="478672" cy="468326"/>
              <a:chOff x="3743616" y="5547731"/>
              <a:chExt cx="649069" cy="635042"/>
            </a:xfrm>
          </p:grpSpPr>
          <p:sp>
            <p:nvSpPr>
              <p:cNvPr id="483" name="四角形: 角を丸くする 482">
                <a:extLst>
                  <a:ext uri="{FF2B5EF4-FFF2-40B4-BE49-F238E27FC236}">
                    <a16:creationId xmlns:a16="http://schemas.microsoft.com/office/drawing/2014/main" id="{211F6BA2-8037-74D3-BEAA-7610F279A29F}"/>
                  </a:ext>
                </a:extLst>
              </p:cNvPr>
              <p:cNvSpPr/>
              <p:nvPr/>
            </p:nvSpPr>
            <p:spPr>
              <a:xfrm>
                <a:off x="3771900" y="5561988"/>
                <a:ext cx="620785" cy="620785"/>
              </a:xfrm>
              <a:prstGeom prst="roundRect">
                <a:avLst>
                  <a:gd name="adj" fmla="val 10530"/>
                </a:avLst>
              </a:prstGeom>
              <a:solidFill>
                <a:schemeClr val="bg2"/>
              </a:solidFill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50"/>
              </a:p>
            </p:txBody>
          </p:sp>
          <p:sp>
            <p:nvSpPr>
              <p:cNvPr id="484" name="四角形: 角を丸くする 483">
                <a:extLst>
                  <a:ext uri="{FF2B5EF4-FFF2-40B4-BE49-F238E27FC236}">
                    <a16:creationId xmlns:a16="http://schemas.microsoft.com/office/drawing/2014/main" id="{EBCAD494-613A-DF4A-22E1-EBC1EABFB8E8}"/>
                  </a:ext>
                </a:extLst>
              </p:cNvPr>
              <p:cNvSpPr/>
              <p:nvPr/>
            </p:nvSpPr>
            <p:spPr>
              <a:xfrm>
                <a:off x="3825947" y="5561988"/>
                <a:ext cx="512690" cy="512690"/>
              </a:xfrm>
              <a:prstGeom prst="roundRect">
                <a:avLst>
                  <a:gd name="adj" fmla="val 10530"/>
                </a:avLst>
              </a:prstGeom>
              <a:solidFill>
                <a:schemeClr val="bg1"/>
              </a:solidFill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50"/>
              </a:p>
            </p:txBody>
          </p:sp>
          <p:sp>
            <p:nvSpPr>
              <p:cNvPr id="485" name="テキスト ボックス 484">
                <a:extLst>
                  <a:ext uri="{FF2B5EF4-FFF2-40B4-BE49-F238E27FC236}">
                    <a16:creationId xmlns:a16="http://schemas.microsoft.com/office/drawing/2014/main" id="{3C67D034-E4C7-6678-AB96-8DF3038F39D7}"/>
                  </a:ext>
                </a:extLst>
              </p:cNvPr>
              <p:cNvSpPr txBox="1"/>
              <p:nvPr/>
            </p:nvSpPr>
            <p:spPr>
              <a:xfrm>
                <a:off x="3743616" y="5547731"/>
                <a:ext cx="509067" cy="56340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ja-JP" sz="1200" b="1"/>
                  <a:t>.</a:t>
                </a:r>
                <a:endParaRPr lang="en-US" altLang="ja-JP" sz="1050" b="1"/>
              </a:p>
              <a:p>
                <a:r>
                  <a:rPr kumimoji="1" lang="en-US" altLang="ja-JP" sz="900" b="1"/>
                  <a:t>Del</a:t>
                </a:r>
                <a:endParaRPr kumimoji="1" lang="ja-JP" altLang="en-US" sz="900" b="1"/>
              </a:p>
            </p:txBody>
          </p:sp>
        </p:grpSp>
        <p:grpSp>
          <p:nvGrpSpPr>
            <p:cNvPr id="487" name="グループ化 486">
              <a:extLst>
                <a:ext uri="{FF2B5EF4-FFF2-40B4-BE49-F238E27FC236}">
                  <a16:creationId xmlns:a16="http://schemas.microsoft.com/office/drawing/2014/main" id="{55DEDF21-43D5-716E-87BA-2918BAEB1B5A}"/>
                </a:ext>
              </a:extLst>
            </p:cNvPr>
            <p:cNvGrpSpPr/>
            <p:nvPr/>
          </p:nvGrpSpPr>
          <p:grpSpPr>
            <a:xfrm>
              <a:off x="425725" y="2045302"/>
              <a:ext cx="474162" cy="457812"/>
              <a:chOff x="3749731" y="5561988"/>
              <a:chExt cx="642954" cy="620785"/>
            </a:xfrm>
          </p:grpSpPr>
          <p:sp>
            <p:nvSpPr>
              <p:cNvPr id="496" name="四角形: 角を丸くする 495">
                <a:extLst>
                  <a:ext uri="{FF2B5EF4-FFF2-40B4-BE49-F238E27FC236}">
                    <a16:creationId xmlns:a16="http://schemas.microsoft.com/office/drawing/2014/main" id="{8E1C5054-32D4-EE6E-DC82-68C9952BD68E}"/>
                  </a:ext>
                </a:extLst>
              </p:cNvPr>
              <p:cNvSpPr/>
              <p:nvPr/>
            </p:nvSpPr>
            <p:spPr>
              <a:xfrm>
                <a:off x="3771900" y="5561988"/>
                <a:ext cx="620785" cy="620785"/>
              </a:xfrm>
              <a:prstGeom prst="roundRect">
                <a:avLst>
                  <a:gd name="adj" fmla="val 10530"/>
                </a:avLst>
              </a:prstGeom>
              <a:solidFill>
                <a:schemeClr val="bg1">
                  <a:lumMod val="75000"/>
                </a:schemeClr>
              </a:solidFill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50"/>
              </a:p>
            </p:txBody>
          </p:sp>
          <p:sp>
            <p:nvSpPr>
              <p:cNvPr id="497" name="四角形: 角を丸くする 496">
                <a:extLst>
                  <a:ext uri="{FF2B5EF4-FFF2-40B4-BE49-F238E27FC236}">
                    <a16:creationId xmlns:a16="http://schemas.microsoft.com/office/drawing/2014/main" id="{394662C8-D5AB-077B-AEB6-B803202AB3DB}"/>
                  </a:ext>
                </a:extLst>
              </p:cNvPr>
              <p:cNvSpPr/>
              <p:nvPr/>
            </p:nvSpPr>
            <p:spPr>
              <a:xfrm>
                <a:off x="3825947" y="5561988"/>
                <a:ext cx="512690" cy="512690"/>
              </a:xfrm>
              <a:prstGeom prst="roundRect">
                <a:avLst>
                  <a:gd name="adj" fmla="val 10530"/>
                </a:avLst>
              </a:prstGeom>
              <a:solidFill>
                <a:schemeClr val="bg2"/>
              </a:solidFill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50"/>
              </a:p>
            </p:txBody>
          </p:sp>
          <p:sp>
            <p:nvSpPr>
              <p:cNvPr id="498" name="テキスト ボックス 497">
                <a:extLst>
                  <a:ext uri="{FF2B5EF4-FFF2-40B4-BE49-F238E27FC236}">
                    <a16:creationId xmlns:a16="http://schemas.microsoft.com/office/drawing/2014/main" id="{0CB135CA-D4BE-9112-F7F2-7F6ED025B304}"/>
                  </a:ext>
                </a:extLst>
              </p:cNvPr>
              <p:cNvSpPr txBox="1"/>
              <p:nvPr/>
            </p:nvSpPr>
            <p:spPr>
              <a:xfrm>
                <a:off x="3749731" y="5683860"/>
                <a:ext cx="565582" cy="34430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ja-JP" sz="1050" b="1"/>
                  <a:t>Esc</a:t>
                </a:r>
                <a:endParaRPr kumimoji="1" lang="en-US" altLang="ja-JP" sz="1050" b="1"/>
              </a:p>
            </p:txBody>
          </p:sp>
        </p:grpSp>
        <p:grpSp>
          <p:nvGrpSpPr>
            <p:cNvPr id="499" name="グループ化 498">
              <a:extLst>
                <a:ext uri="{FF2B5EF4-FFF2-40B4-BE49-F238E27FC236}">
                  <a16:creationId xmlns:a16="http://schemas.microsoft.com/office/drawing/2014/main" id="{E6ABFBE8-1E34-9D4C-3D6F-88BAC5457E42}"/>
                </a:ext>
              </a:extLst>
            </p:cNvPr>
            <p:cNvGrpSpPr/>
            <p:nvPr/>
          </p:nvGrpSpPr>
          <p:grpSpPr>
            <a:xfrm>
              <a:off x="425725" y="2652714"/>
              <a:ext cx="473206" cy="457811"/>
              <a:chOff x="3759730" y="5561988"/>
              <a:chExt cx="641658" cy="620785"/>
            </a:xfrm>
          </p:grpSpPr>
          <p:sp>
            <p:nvSpPr>
              <p:cNvPr id="500" name="四角形: 角を丸くする 499">
                <a:extLst>
                  <a:ext uri="{FF2B5EF4-FFF2-40B4-BE49-F238E27FC236}">
                    <a16:creationId xmlns:a16="http://schemas.microsoft.com/office/drawing/2014/main" id="{4948F763-8DEE-A6F4-E476-ADB4B998BD0B}"/>
                  </a:ext>
                </a:extLst>
              </p:cNvPr>
              <p:cNvSpPr/>
              <p:nvPr/>
            </p:nvSpPr>
            <p:spPr>
              <a:xfrm>
                <a:off x="3771900" y="5561988"/>
                <a:ext cx="620785" cy="620785"/>
              </a:xfrm>
              <a:prstGeom prst="roundRect">
                <a:avLst>
                  <a:gd name="adj" fmla="val 10530"/>
                </a:avLst>
              </a:prstGeom>
              <a:solidFill>
                <a:schemeClr val="bg1">
                  <a:lumMod val="75000"/>
                </a:schemeClr>
              </a:solidFill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50"/>
              </a:p>
            </p:txBody>
          </p:sp>
          <p:sp>
            <p:nvSpPr>
              <p:cNvPr id="501" name="四角形: 角を丸くする 500">
                <a:extLst>
                  <a:ext uri="{FF2B5EF4-FFF2-40B4-BE49-F238E27FC236}">
                    <a16:creationId xmlns:a16="http://schemas.microsoft.com/office/drawing/2014/main" id="{500D9198-614E-D28A-EB2F-F504B9B32DD3}"/>
                  </a:ext>
                </a:extLst>
              </p:cNvPr>
              <p:cNvSpPr/>
              <p:nvPr/>
            </p:nvSpPr>
            <p:spPr>
              <a:xfrm>
                <a:off x="3825947" y="5561988"/>
                <a:ext cx="512690" cy="512690"/>
              </a:xfrm>
              <a:prstGeom prst="roundRect">
                <a:avLst>
                  <a:gd name="adj" fmla="val 10530"/>
                </a:avLst>
              </a:prstGeom>
              <a:solidFill>
                <a:schemeClr val="bg2"/>
              </a:solidFill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50"/>
              </a:p>
            </p:txBody>
          </p:sp>
          <p:sp>
            <p:nvSpPr>
              <p:cNvPr id="502" name="テキスト ボックス 501">
                <a:extLst>
                  <a:ext uri="{FF2B5EF4-FFF2-40B4-BE49-F238E27FC236}">
                    <a16:creationId xmlns:a16="http://schemas.microsoft.com/office/drawing/2014/main" id="{FD585B37-1D12-7D0F-0EB8-FC5461C43D61}"/>
                  </a:ext>
                </a:extLst>
              </p:cNvPr>
              <p:cNvSpPr txBox="1"/>
              <p:nvPr/>
            </p:nvSpPr>
            <p:spPr>
              <a:xfrm>
                <a:off x="3759730" y="5603868"/>
                <a:ext cx="641658" cy="50080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ja-JP" altLang="en-US" sz="900" b="1"/>
                  <a:t>半角</a:t>
                </a:r>
                <a:r>
                  <a:rPr lang="en-US" altLang="ja-JP" sz="900" b="1"/>
                  <a:t>/</a:t>
                </a:r>
              </a:p>
              <a:p>
                <a:r>
                  <a:rPr kumimoji="1" lang="ja-JP" altLang="en-US" sz="900" b="1"/>
                  <a:t>全角</a:t>
                </a:r>
                <a:endParaRPr kumimoji="1" lang="en-US" altLang="ja-JP" sz="900" b="1"/>
              </a:p>
            </p:txBody>
          </p:sp>
        </p:grpSp>
        <p:grpSp>
          <p:nvGrpSpPr>
            <p:cNvPr id="503" name="グループ化 502">
              <a:extLst>
                <a:ext uri="{FF2B5EF4-FFF2-40B4-BE49-F238E27FC236}">
                  <a16:creationId xmlns:a16="http://schemas.microsoft.com/office/drawing/2014/main" id="{49B690E6-BF28-44C7-AEEE-AA71F1396744}"/>
                </a:ext>
              </a:extLst>
            </p:cNvPr>
            <p:cNvGrpSpPr/>
            <p:nvPr/>
          </p:nvGrpSpPr>
          <p:grpSpPr>
            <a:xfrm>
              <a:off x="7500043" y="2656309"/>
              <a:ext cx="529312" cy="457811"/>
              <a:chOff x="3729733" y="5561988"/>
              <a:chExt cx="717736" cy="620785"/>
            </a:xfrm>
          </p:grpSpPr>
          <p:sp>
            <p:nvSpPr>
              <p:cNvPr id="504" name="四角形: 角を丸くする 503">
                <a:extLst>
                  <a:ext uri="{FF2B5EF4-FFF2-40B4-BE49-F238E27FC236}">
                    <a16:creationId xmlns:a16="http://schemas.microsoft.com/office/drawing/2014/main" id="{41C38961-F2C0-334B-BBD0-06B84C72577B}"/>
                  </a:ext>
                </a:extLst>
              </p:cNvPr>
              <p:cNvSpPr/>
              <p:nvPr/>
            </p:nvSpPr>
            <p:spPr>
              <a:xfrm>
                <a:off x="3771900" y="5561988"/>
                <a:ext cx="620785" cy="620785"/>
              </a:xfrm>
              <a:prstGeom prst="roundRect">
                <a:avLst>
                  <a:gd name="adj" fmla="val 10530"/>
                </a:avLst>
              </a:prstGeom>
              <a:solidFill>
                <a:schemeClr val="bg1">
                  <a:lumMod val="75000"/>
                </a:schemeClr>
              </a:solidFill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50"/>
              </a:p>
            </p:txBody>
          </p:sp>
          <p:sp>
            <p:nvSpPr>
              <p:cNvPr id="505" name="四角形: 角を丸くする 504">
                <a:extLst>
                  <a:ext uri="{FF2B5EF4-FFF2-40B4-BE49-F238E27FC236}">
                    <a16:creationId xmlns:a16="http://schemas.microsoft.com/office/drawing/2014/main" id="{CC051A85-504D-9A2C-29E8-4CB7E37CFE69}"/>
                  </a:ext>
                </a:extLst>
              </p:cNvPr>
              <p:cNvSpPr/>
              <p:nvPr/>
            </p:nvSpPr>
            <p:spPr>
              <a:xfrm>
                <a:off x="3825947" y="5561988"/>
                <a:ext cx="512690" cy="512690"/>
              </a:xfrm>
              <a:prstGeom prst="roundRect">
                <a:avLst>
                  <a:gd name="adj" fmla="val 10530"/>
                </a:avLst>
              </a:prstGeom>
              <a:solidFill>
                <a:schemeClr val="bg2"/>
              </a:solidFill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50"/>
              </a:p>
            </p:txBody>
          </p:sp>
          <p:sp>
            <p:nvSpPr>
              <p:cNvPr id="506" name="テキスト ボックス 505">
                <a:extLst>
                  <a:ext uri="{FF2B5EF4-FFF2-40B4-BE49-F238E27FC236}">
                    <a16:creationId xmlns:a16="http://schemas.microsoft.com/office/drawing/2014/main" id="{C6FC5E8E-B80D-9C8E-9E73-4A5DE8C35490}"/>
                  </a:ext>
                </a:extLst>
              </p:cNvPr>
              <p:cNvSpPr txBox="1"/>
              <p:nvPr/>
            </p:nvSpPr>
            <p:spPr>
              <a:xfrm>
                <a:off x="3729733" y="5583870"/>
                <a:ext cx="717736" cy="50080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ja-JP" sz="900" b="1"/>
                  <a:t>Back</a:t>
                </a:r>
              </a:p>
              <a:p>
                <a:r>
                  <a:rPr lang="en-US" altLang="ja-JP" sz="900" b="1"/>
                  <a:t>Space</a:t>
                </a:r>
              </a:p>
            </p:txBody>
          </p:sp>
        </p:grpSp>
        <p:grpSp>
          <p:nvGrpSpPr>
            <p:cNvPr id="507" name="グループ化 506">
              <a:extLst>
                <a:ext uri="{FF2B5EF4-FFF2-40B4-BE49-F238E27FC236}">
                  <a16:creationId xmlns:a16="http://schemas.microsoft.com/office/drawing/2014/main" id="{E8BD5FC5-0C20-5278-D764-C67C7DBCC071}"/>
                </a:ext>
              </a:extLst>
            </p:cNvPr>
            <p:cNvGrpSpPr/>
            <p:nvPr/>
          </p:nvGrpSpPr>
          <p:grpSpPr>
            <a:xfrm>
              <a:off x="425725" y="4129849"/>
              <a:ext cx="1123448" cy="457812"/>
              <a:chOff x="9775375" y="5095139"/>
              <a:chExt cx="1013796" cy="457812"/>
            </a:xfrm>
          </p:grpSpPr>
          <p:grpSp>
            <p:nvGrpSpPr>
              <p:cNvPr id="508" name="グループ化 507">
                <a:extLst>
                  <a:ext uri="{FF2B5EF4-FFF2-40B4-BE49-F238E27FC236}">
                    <a16:creationId xmlns:a16="http://schemas.microsoft.com/office/drawing/2014/main" id="{01CAA083-47A2-E41F-E9C6-2146BA45E482}"/>
                  </a:ext>
                </a:extLst>
              </p:cNvPr>
              <p:cNvGrpSpPr/>
              <p:nvPr/>
            </p:nvGrpSpPr>
            <p:grpSpPr>
              <a:xfrm>
                <a:off x="9775375" y="5095139"/>
                <a:ext cx="1013796" cy="457812"/>
                <a:chOff x="3200597" y="5152136"/>
                <a:chExt cx="1013796" cy="457812"/>
              </a:xfrm>
            </p:grpSpPr>
            <p:sp>
              <p:nvSpPr>
                <p:cNvPr id="510" name="四角形: 角を丸くする 509">
                  <a:extLst>
                    <a:ext uri="{FF2B5EF4-FFF2-40B4-BE49-F238E27FC236}">
                      <a16:creationId xmlns:a16="http://schemas.microsoft.com/office/drawing/2014/main" id="{1BFEB98F-1850-88EB-96A3-9D4A808483BD}"/>
                    </a:ext>
                  </a:extLst>
                </p:cNvPr>
                <p:cNvSpPr/>
                <p:nvPr/>
              </p:nvSpPr>
              <p:spPr>
                <a:xfrm>
                  <a:off x="3200597" y="5152136"/>
                  <a:ext cx="1013796" cy="457812"/>
                </a:xfrm>
                <a:prstGeom prst="roundRect">
                  <a:avLst>
                    <a:gd name="adj" fmla="val 10530"/>
                  </a:avLst>
                </a:prstGeom>
                <a:solidFill>
                  <a:schemeClr val="bg1">
                    <a:lumMod val="75000"/>
                  </a:schemeClr>
                </a:solidFill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sz="1050"/>
                </a:p>
              </p:txBody>
            </p:sp>
            <p:sp>
              <p:nvSpPr>
                <p:cNvPr id="511" name="四角形: 角を丸くする 510">
                  <a:extLst>
                    <a:ext uri="{FF2B5EF4-FFF2-40B4-BE49-F238E27FC236}">
                      <a16:creationId xmlns:a16="http://schemas.microsoft.com/office/drawing/2014/main" id="{96C80ED8-E362-2ACB-AD23-30DCC68E6152}"/>
                    </a:ext>
                  </a:extLst>
                </p:cNvPr>
                <p:cNvSpPr/>
                <p:nvPr/>
              </p:nvSpPr>
              <p:spPr>
                <a:xfrm>
                  <a:off x="3241278" y="5152136"/>
                  <a:ext cx="912457" cy="378095"/>
                </a:xfrm>
                <a:prstGeom prst="roundRect">
                  <a:avLst>
                    <a:gd name="adj" fmla="val 10530"/>
                  </a:avLst>
                </a:prstGeom>
                <a:solidFill>
                  <a:schemeClr val="bg2"/>
                </a:solidFill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sz="1050"/>
                </a:p>
              </p:txBody>
            </p:sp>
          </p:grpSp>
          <p:sp>
            <p:nvSpPr>
              <p:cNvPr id="509" name="テキスト ボックス 508">
                <a:extLst>
                  <a:ext uri="{FF2B5EF4-FFF2-40B4-BE49-F238E27FC236}">
                    <a16:creationId xmlns:a16="http://schemas.microsoft.com/office/drawing/2014/main" id="{E16C8545-761F-B5A1-88BA-773E278A6201}"/>
                  </a:ext>
                </a:extLst>
              </p:cNvPr>
              <p:cNvSpPr txBox="1"/>
              <p:nvPr/>
            </p:nvSpPr>
            <p:spPr>
              <a:xfrm>
                <a:off x="9811389" y="5163970"/>
                <a:ext cx="448719" cy="25391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ja-JP" sz="1050" b="1"/>
                  <a:t>Shift</a:t>
                </a:r>
              </a:p>
            </p:txBody>
          </p:sp>
        </p:grpSp>
        <p:grpSp>
          <p:nvGrpSpPr>
            <p:cNvPr id="512" name="グループ化 511">
              <a:extLst>
                <a:ext uri="{FF2B5EF4-FFF2-40B4-BE49-F238E27FC236}">
                  <a16:creationId xmlns:a16="http://schemas.microsoft.com/office/drawing/2014/main" id="{D289E20F-2EB0-F1AE-169C-84BE08189676}"/>
                </a:ext>
              </a:extLst>
            </p:cNvPr>
            <p:cNvGrpSpPr/>
            <p:nvPr/>
          </p:nvGrpSpPr>
          <p:grpSpPr>
            <a:xfrm>
              <a:off x="7148892" y="4131622"/>
              <a:ext cx="843822" cy="457812"/>
              <a:chOff x="9775375" y="5095139"/>
              <a:chExt cx="761463" cy="457812"/>
            </a:xfrm>
          </p:grpSpPr>
          <p:grpSp>
            <p:nvGrpSpPr>
              <p:cNvPr id="513" name="グループ化 512">
                <a:extLst>
                  <a:ext uri="{FF2B5EF4-FFF2-40B4-BE49-F238E27FC236}">
                    <a16:creationId xmlns:a16="http://schemas.microsoft.com/office/drawing/2014/main" id="{28DED68F-1978-96C8-7742-AB0BC40674C1}"/>
                  </a:ext>
                </a:extLst>
              </p:cNvPr>
              <p:cNvGrpSpPr/>
              <p:nvPr/>
            </p:nvGrpSpPr>
            <p:grpSpPr>
              <a:xfrm>
                <a:off x="9775375" y="5095139"/>
                <a:ext cx="761463" cy="457812"/>
                <a:chOff x="3200597" y="5152136"/>
                <a:chExt cx="761463" cy="457812"/>
              </a:xfrm>
            </p:grpSpPr>
            <p:sp>
              <p:nvSpPr>
                <p:cNvPr id="515" name="四角形: 角を丸くする 514">
                  <a:extLst>
                    <a:ext uri="{FF2B5EF4-FFF2-40B4-BE49-F238E27FC236}">
                      <a16:creationId xmlns:a16="http://schemas.microsoft.com/office/drawing/2014/main" id="{D6AB1C40-68B9-D0D6-4264-E965015CE04C}"/>
                    </a:ext>
                  </a:extLst>
                </p:cNvPr>
                <p:cNvSpPr/>
                <p:nvPr/>
              </p:nvSpPr>
              <p:spPr>
                <a:xfrm>
                  <a:off x="3200597" y="5152136"/>
                  <a:ext cx="761463" cy="457812"/>
                </a:xfrm>
                <a:prstGeom prst="roundRect">
                  <a:avLst>
                    <a:gd name="adj" fmla="val 10530"/>
                  </a:avLst>
                </a:prstGeom>
                <a:solidFill>
                  <a:schemeClr val="bg1">
                    <a:lumMod val="75000"/>
                  </a:schemeClr>
                </a:solidFill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sz="1050"/>
                </a:p>
              </p:txBody>
            </p:sp>
            <p:sp>
              <p:nvSpPr>
                <p:cNvPr id="516" name="四角形: 角を丸くする 515">
                  <a:extLst>
                    <a:ext uri="{FF2B5EF4-FFF2-40B4-BE49-F238E27FC236}">
                      <a16:creationId xmlns:a16="http://schemas.microsoft.com/office/drawing/2014/main" id="{B6C014C8-6712-CB15-B012-B27A1C00D8E5}"/>
                    </a:ext>
                  </a:extLst>
                </p:cNvPr>
                <p:cNvSpPr/>
                <p:nvPr/>
              </p:nvSpPr>
              <p:spPr>
                <a:xfrm>
                  <a:off x="3241278" y="5152136"/>
                  <a:ext cx="671758" cy="378095"/>
                </a:xfrm>
                <a:prstGeom prst="roundRect">
                  <a:avLst>
                    <a:gd name="adj" fmla="val 10530"/>
                  </a:avLst>
                </a:prstGeom>
                <a:solidFill>
                  <a:schemeClr val="bg2"/>
                </a:solidFill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sz="1050"/>
                </a:p>
              </p:txBody>
            </p:sp>
          </p:grpSp>
          <p:sp>
            <p:nvSpPr>
              <p:cNvPr id="514" name="テキスト ボックス 513">
                <a:extLst>
                  <a:ext uri="{FF2B5EF4-FFF2-40B4-BE49-F238E27FC236}">
                    <a16:creationId xmlns:a16="http://schemas.microsoft.com/office/drawing/2014/main" id="{B657678B-B70C-CD09-E9FD-6A2A7108F71F}"/>
                  </a:ext>
                </a:extLst>
              </p:cNvPr>
              <p:cNvSpPr txBox="1"/>
              <p:nvPr/>
            </p:nvSpPr>
            <p:spPr>
              <a:xfrm>
                <a:off x="9811389" y="5163970"/>
                <a:ext cx="448719" cy="25391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ja-JP" sz="1050" b="1"/>
                  <a:t>Shift</a:t>
                </a:r>
              </a:p>
            </p:txBody>
          </p:sp>
        </p:grpSp>
        <p:grpSp>
          <p:nvGrpSpPr>
            <p:cNvPr id="522" name="グループ化 521">
              <a:extLst>
                <a:ext uri="{FF2B5EF4-FFF2-40B4-BE49-F238E27FC236}">
                  <a16:creationId xmlns:a16="http://schemas.microsoft.com/office/drawing/2014/main" id="{C1D28424-8929-8B17-8510-D79F514D7BD5}"/>
                </a:ext>
              </a:extLst>
            </p:cNvPr>
            <p:cNvGrpSpPr/>
            <p:nvPr/>
          </p:nvGrpSpPr>
          <p:grpSpPr>
            <a:xfrm>
              <a:off x="425725" y="3640152"/>
              <a:ext cx="870297" cy="457812"/>
              <a:chOff x="9775374" y="5095139"/>
              <a:chExt cx="785354" cy="457812"/>
            </a:xfrm>
          </p:grpSpPr>
          <p:grpSp>
            <p:nvGrpSpPr>
              <p:cNvPr id="523" name="グループ化 522">
                <a:extLst>
                  <a:ext uri="{FF2B5EF4-FFF2-40B4-BE49-F238E27FC236}">
                    <a16:creationId xmlns:a16="http://schemas.microsoft.com/office/drawing/2014/main" id="{07B20D25-7B4D-0391-0729-A9798F90EFF3}"/>
                  </a:ext>
                </a:extLst>
              </p:cNvPr>
              <p:cNvGrpSpPr/>
              <p:nvPr/>
            </p:nvGrpSpPr>
            <p:grpSpPr>
              <a:xfrm>
                <a:off x="9775374" y="5095139"/>
                <a:ext cx="785354" cy="457812"/>
                <a:chOff x="3200596" y="5152136"/>
                <a:chExt cx="785354" cy="457812"/>
              </a:xfrm>
            </p:grpSpPr>
            <p:sp>
              <p:nvSpPr>
                <p:cNvPr id="525" name="四角形: 角を丸くする 524">
                  <a:extLst>
                    <a:ext uri="{FF2B5EF4-FFF2-40B4-BE49-F238E27FC236}">
                      <a16:creationId xmlns:a16="http://schemas.microsoft.com/office/drawing/2014/main" id="{0D2D3791-2103-C669-72D7-18EFF5430B48}"/>
                    </a:ext>
                  </a:extLst>
                </p:cNvPr>
                <p:cNvSpPr/>
                <p:nvPr/>
              </p:nvSpPr>
              <p:spPr>
                <a:xfrm>
                  <a:off x="3200596" y="5152136"/>
                  <a:ext cx="785354" cy="457812"/>
                </a:xfrm>
                <a:prstGeom prst="roundRect">
                  <a:avLst>
                    <a:gd name="adj" fmla="val 10530"/>
                  </a:avLst>
                </a:prstGeom>
                <a:solidFill>
                  <a:schemeClr val="bg1">
                    <a:lumMod val="75000"/>
                  </a:schemeClr>
                </a:solidFill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sz="1050"/>
                </a:p>
              </p:txBody>
            </p:sp>
            <p:sp>
              <p:nvSpPr>
                <p:cNvPr id="526" name="四角形: 角を丸くする 525">
                  <a:extLst>
                    <a:ext uri="{FF2B5EF4-FFF2-40B4-BE49-F238E27FC236}">
                      <a16:creationId xmlns:a16="http://schemas.microsoft.com/office/drawing/2014/main" id="{38B01D86-4482-BFB6-F151-C3905A9C1C1C}"/>
                    </a:ext>
                  </a:extLst>
                </p:cNvPr>
                <p:cNvSpPr/>
                <p:nvPr/>
              </p:nvSpPr>
              <p:spPr>
                <a:xfrm>
                  <a:off x="3241278" y="5152136"/>
                  <a:ext cx="685147" cy="378095"/>
                </a:xfrm>
                <a:prstGeom prst="roundRect">
                  <a:avLst>
                    <a:gd name="adj" fmla="val 10530"/>
                  </a:avLst>
                </a:prstGeom>
                <a:solidFill>
                  <a:schemeClr val="bg2"/>
                </a:solidFill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sz="1050"/>
                </a:p>
              </p:txBody>
            </p:sp>
          </p:grpSp>
          <p:sp>
            <p:nvSpPr>
              <p:cNvPr id="524" name="テキスト ボックス 523">
                <a:extLst>
                  <a:ext uri="{FF2B5EF4-FFF2-40B4-BE49-F238E27FC236}">
                    <a16:creationId xmlns:a16="http://schemas.microsoft.com/office/drawing/2014/main" id="{FD91128F-300E-A2F6-9411-BF77F7859CC1}"/>
                  </a:ext>
                </a:extLst>
              </p:cNvPr>
              <p:cNvSpPr txBox="1"/>
              <p:nvPr/>
            </p:nvSpPr>
            <p:spPr>
              <a:xfrm>
                <a:off x="9791425" y="5104978"/>
                <a:ext cx="67696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ja-JP" sz="900" b="1"/>
                  <a:t>CapsLock</a:t>
                </a:r>
              </a:p>
              <a:p>
                <a:r>
                  <a:rPr lang="ja-JP" altLang="en-US" sz="900" b="1"/>
                  <a:t>英数</a:t>
                </a:r>
                <a:endParaRPr lang="en-US" altLang="ja-JP" sz="900" b="1"/>
              </a:p>
            </p:txBody>
          </p:sp>
        </p:grpSp>
        <p:grpSp>
          <p:nvGrpSpPr>
            <p:cNvPr id="527" name="グループ化 526">
              <a:extLst>
                <a:ext uri="{FF2B5EF4-FFF2-40B4-BE49-F238E27FC236}">
                  <a16:creationId xmlns:a16="http://schemas.microsoft.com/office/drawing/2014/main" id="{A8570CD1-D15B-3CFE-BFD0-A4A7D7ABED27}"/>
                </a:ext>
              </a:extLst>
            </p:cNvPr>
            <p:cNvGrpSpPr/>
            <p:nvPr/>
          </p:nvGrpSpPr>
          <p:grpSpPr>
            <a:xfrm>
              <a:off x="425725" y="3150286"/>
              <a:ext cx="734714" cy="457812"/>
              <a:chOff x="9775375" y="5095139"/>
              <a:chExt cx="663004" cy="457812"/>
            </a:xfrm>
          </p:grpSpPr>
          <p:grpSp>
            <p:nvGrpSpPr>
              <p:cNvPr id="528" name="グループ化 527">
                <a:extLst>
                  <a:ext uri="{FF2B5EF4-FFF2-40B4-BE49-F238E27FC236}">
                    <a16:creationId xmlns:a16="http://schemas.microsoft.com/office/drawing/2014/main" id="{F7AAD037-2358-188C-D3BF-89F578F3445D}"/>
                  </a:ext>
                </a:extLst>
              </p:cNvPr>
              <p:cNvGrpSpPr/>
              <p:nvPr/>
            </p:nvGrpSpPr>
            <p:grpSpPr>
              <a:xfrm>
                <a:off x="9775375" y="5095139"/>
                <a:ext cx="663004" cy="457812"/>
                <a:chOff x="3200597" y="5152136"/>
                <a:chExt cx="663004" cy="457812"/>
              </a:xfrm>
            </p:grpSpPr>
            <p:sp>
              <p:nvSpPr>
                <p:cNvPr id="530" name="四角形: 角を丸くする 529">
                  <a:extLst>
                    <a:ext uri="{FF2B5EF4-FFF2-40B4-BE49-F238E27FC236}">
                      <a16:creationId xmlns:a16="http://schemas.microsoft.com/office/drawing/2014/main" id="{695E29D2-1ED0-F7D7-0CBD-0225C146D46D}"/>
                    </a:ext>
                  </a:extLst>
                </p:cNvPr>
                <p:cNvSpPr/>
                <p:nvPr/>
              </p:nvSpPr>
              <p:spPr>
                <a:xfrm>
                  <a:off x="3200597" y="5152136"/>
                  <a:ext cx="663004" cy="457812"/>
                </a:xfrm>
                <a:prstGeom prst="roundRect">
                  <a:avLst>
                    <a:gd name="adj" fmla="val 10530"/>
                  </a:avLst>
                </a:prstGeom>
                <a:solidFill>
                  <a:schemeClr val="bg1">
                    <a:lumMod val="75000"/>
                  </a:schemeClr>
                </a:solidFill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sz="1050"/>
                </a:p>
              </p:txBody>
            </p:sp>
            <p:sp>
              <p:nvSpPr>
                <p:cNvPr id="531" name="四角形: 角を丸くする 530">
                  <a:extLst>
                    <a:ext uri="{FF2B5EF4-FFF2-40B4-BE49-F238E27FC236}">
                      <a16:creationId xmlns:a16="http://schemas.microsoft.com/office/drawing/2014/main" id="{541DA3BB-491E-28CA-90BC-3885A5F93FC4}"/>
                    </a:ext>
                  </a:extLst>
                </p:cNvPr>
                <p:cNvSpPr/>
                <p:nvPr/>
              </p:nvSpPr>
              <p:spPr>
                <a:xfrm>
                  <a:off x="3241278" y="5152136"/>
                  <a:ext cx="566429" cy="378095"/>
                </a:xfrm>
                <a:prstGeom prst="roundRect">
                  <a:avLst>
                    <a:gd name="adj" fmla="val 10530"/>
                  </a:avLst>
                </a:prstGeom>
                <a:solidFill>
                  <a:schemeClr val="bg2"/>
                </a:solidFill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sz="1050"/>
                </a:p>
              </p:txBody>
            </p:sp>
          </p:grpSp>
          <p:sp>
            <p:nvSpPr>
              <p:cNvPr id="529" name="テキスト ボックス 528">
                <a:extLst>
                  <a:ext uri="{FF2B5EF4-FFF2-40B4-BE49-F238E27FC236}">
                    <a16:creationId xmlns:a16="http://schemas.microsoft.com/office/drawing/2014/main" id="{EBBFF521-38EA-F55D-7245-D0A7CBFA05BA}"/>
                  </a:ext>
                </a:extLst>
              </p:cNvPr>
              <p:cNvSpPr txBox="1"/>
              <p:nvPr/>
            </p:nvSpPr>
            <p:spPr>
              <a:xfrm>
                <a:off x="9790401" y="5164275"/>
                <a:ext cx="572217" cy="2308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ja-JP" sz="900" b="1"/>
                  <a:t>Tab</a:t>
                </a:r>
              </a:p>
            </p:txBody>
          </p:sp>
        </p:grpSp>
        <p:grpSp>
          <p:nvGrpSpPr>
            <p:cNvPr id="532" name="グループ化 531">
              <a:extLst>
                <a:ext uri="{FF2B5EF4-FFF2-40B4-BE49-F238E27FC236}">
                  <a16:creationId xmlns:a16="http://schemas.microsoft.com/office/drawing/2014/main" id="{25E6229A-5838-CBF7-DCAC-946B4C0846F7}"/>
                </a:ext>
              </a:extLst>
            </p:cNvPr>
            <p:cNvGrpSpPr/>
            <p:nvPr/>
          </p:nvGrpSpPr>
          <p:grpSpPr>
            <a:xfrm>
              <a:off x="425725" y="4633224"/>
              <a:ext cx="735369" cy="457812"/>
              <a:chOff x="9775374" y="5095139"/>
              <a:chExt cx="663595" cy="457812"/>
            </a:xfrm>
          </p:grpSpPr>
          <p:grpSp>
            <p:nvGrpSpPr>
              <p:cNvPr id="533" name="グループ化 532">
                <a:extLst>
                  <a:ext uri="{FF2B5EF4-FFF2-40B4-BE49-F238E27FC236}">
                    <a16:creationId xmlns:a16="http://schemas.microsoft.com/office/drawing/2014/main" id="{BAAB88EC-62AD-C7A0-4BD7-11C0182ED89D}"/>
                  </a:ext>
                </a:extLst>
              </p:cNvPr>
              <p:cNvGrpSpPr/>
              <p:nvPr/>
            </p:nvGrpSpPr>
            <p:grpSpPr>
              <a:xfrm>
                <a:off x="9775374" y="5095139"/>
                <a:ext cx="663595" cy="457812"/>
                <a:chOff x="3200596" y="5152136"/>
                <a:chExt cx="663595" cy="457812"/>
              </a:xfrm>
            </p:grpSpPr>
            <p:sp>
              <p:nvSpPr>
                <p:cNvPr id="535" name="四角形: 角を丸くする 534">
                  <a:extLst>
                    <a:ext uri="{FF2B5EF4-FFF2-40B4-BE49-F238E27FC236}">
                      <a16:creationId xmlns:a16="http://schemas.microsoft.com/office/drawing/2014/main" id="{77306A46-5B54-D002-000D-FA4BDA2E37DB}"/>
                    </a:ext>
                  </a:extLst>
                </p:cNvPr>
                <p:cNvSpPr/>
                <p:nvPr/>
              </p:nvSpPr>
              <p:spPr>
                <a:xfrm>
                  <a:off x="3200596" y="5152136"/>
                  <a:ext cx="663595" cy="457812"/>
                </a:xfrm>
                <a:prstGeom prst="roundRect">
                  <a:avLst>
                    <a:gd name="adj" fmla="val 10530"/>
                  </a:avLst>
                </a:prstGeom>
                <a:solidFill>
                  <a:schemeClr val="bg1">
                    <a:lumMod val="75000"/>
                  </a:schemeClr>
                </a:solidFill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sz="1050"/>
                </a:p>
              </p:txBody>
            </p:sp>
            <p:sp>
              <p:nvSpPr>
                <p:cNvPr id="536" name="四角形: 角を丸くする 535">
                  <a:extLst>
                    <a:ext uri="{FF2B5EF4-FFF2-40B4-BE49-F238E27FC236}">
                      <a16:creationId xmlns:a16="http://schemas.microsoft.com/office/drawing/2014/main" id="{D2C7DA70-9E7D-AA14-F85B-CEBA8A6DC4F3}"/>
                    </a:ext>
                  </a:extLst>
                </p:cNvPr>
                <p:cNvSpPr/>
                <p:nvPr/>
              </p:nvSpPr>
              <p:spPr>
                <a:xfrm>
                  <a:off x="3241278" y="5152136"/>
                  <a:ext cx="567020" cy="378095"/>
                </a:xfrm>
                <a:prstGeom prst="roundRect">
                  <a:avLst>
                    <a:gd name="adj" fmla="val 10530"/>
                  </a:avLst>
                </a:prstGeom>
                <a:solidFill>
                  <a:schemeClr val="bg2"/>
                </a:solidFill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sz="1050"/>
                </a:p>
              </p:txBody>
            </p:sp>
          </p:grpSp>
          <p:sp>
            <p:nvSpPr>
              <p:cNvPr id="534" name="テキスト ボックス 533">
                <a:extLst>
                  <a:ext uri="{FF2B5EF4-FFF2-40B4-BE49-F238E27FC236}">
                    <a16:creationId xmlns:a16="http://schemas.microsoft.com/office/drawing/2014/main" id="{FDEA2CA9-AB3A-F8C7-0A1C-4C848C2624A3}"/>
                  </a:ext>
                </a:extLst>
              </p:cNvPr>
              <p:cNvSpPr txBox="1"/>
              <p:nvPr/>
            </p:nvSpPr>
            <p:spPr>
              <a:xfrm>
                <a:off x="9790401" y="5164275"/>
                <a:ext cx="449795" cy="2308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ja-JP" sz="900" b="1"/>
                  <a:t>Ctrl</a:t>
                </a:r>
              </a:p>
            </p:txBody>
          </p:sp>
        </p:grpSp>
        <p:grpSp>
          <p:nvGrpSpPr>
            <p:cNvPr id="537" name="グループ化 536">
              <a:extLst>
                <a:ext uri="{FF2B5EF4-FFF2-40B4-BE49-F238E27FC236}">
                  <a16:creationId xmlns:a16="http://schemas.microsoft.com/office/drawing/2014/main" id="{6AC4BED0-D49B-EE06-CC26-FA2DF3D90B9F}"/>
                </a:ext>
              </a:extLst>
            </p:cNvPr>
            <p:cNvGrpSpPr/>
            <p:nvPr/>
          </p:nvGrpSpPr>
          <p:grpSpPr>
            <a:xfrm>
              <a:off x="7399567" y="4632798"/>
              <a:ext cx="599602" cy="457812"/>
              <a:chOff x="9775375" y="5095139"/>
              <a:chExt cx="541079" cy="457812"/>
            </a:xfrm>
          </p:grpSpPr>
          <p:grpSp>
            <p:nvGrpSpPr>
              <p:cNvPr id="538" name="グループ化 537">
                <a:extLst>
                  <a:ext uri="{FF2B5EF4-FFF2-40B4-BE49-F238E27FC236}">
                    <a16:creationId xmlns:a16="http://schemas.microsoft.com/office/drawing/2014/main" id="{D3DA45BB-310E-FAA3-7EB2-3999DD0916BE}"/>
                  </a:ext>
                </a:extLst>
              </p:cNvPr>
              <p:cNvGrpSpPr/>
              <p:nvPr/>
            </p:nvGrpSpPr>
            <p:grpSpPr>
              <a:xfrm>
                <a:off x="9775375" y="5095139"/>
                <a:ext cx="541079" cy="457812"/>
                <a:chOff x="3200597" y="5152136"/>
                <a:chExt cx="541079" cy="457812"/>
              </a:xfrm>
            </p:grpSpPr>
            <p:sp>
              <p:nvSpPr>
                <p:cNvPr id="540" name="四角形: 角を丸くする 539">
                  <a:extLst>
                    <a:ext uri="{FF2B5EF4-FFF2-40B4-BE49-F238E27FC236}">
                      <a16:creationId xmlns:a16="http://schemas.microsoft.com/office/drawing/2014/main" id="{71D5E695-420C-073D-A666-76C480D8EA28}"/>
                    </a:ext>
                  </a:extLst>
                </p:cNvPr>
                <p:cNvSpPr/>
                <p:nvPr/>
              </p:nvSpPr>
              <p:spPr>
                <a:xfrm>
                  <a:off x="3200597" y="5152136"/>
                  <a:ext cx="541079" cy="457812"/>
                </a:xfrm>
                <a:prstGeom prst="roundRect">
                  <a:avLst>
                    <a:gd name="adj" fmla="val 10530"/>
                  </a:avLst>
                </a:prstGeom>
                <a:solidFill>
                  <a:schemeClr val="bg1">
                    <a:lumMod val="75000"/>
                  </a:schemeClr>
                </a:solidFill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sz="1050"/>
                </a:p>
              </p:txBody>
            </p:sp>
            <p:sp>
              <p:nvSpPr>
                <p:cNvPr id="541" name="四角形: 角を丸くする 540">
                  <a:extLst>
                    <a:ext uri="{FF2B5EF4-FFF2-40B4-BE49-F238E27FC236}">
                      <a16:creationId xmlns:a16="http://schemas.microsoft.com/office/drawing/2014/main" id="{47BA0D73-47BC-91A3-8618-159A41CE9575}"/>
                    </a:ext>
                  </a:extLst>
                </p:cNvPr>
                <p:cNvSpPr/>
                <p:nvPr/>
              </p:nvSpPr>
              <p:spPr>
                <a:xfrm>
                  <a:off x="3241278" y="5152136"/>
                  <a:ext cx="448561" cy="378095"/>
                </a:xfrm>
                <a:prstGeom prst="roundRect">
                  <a:avLst>
                    <a:gd name="adj" fmla="val 10530"/>
                  </a:avLst>
                </a:prstGeom>
                <a:solidFill>
                  <a:schemeClr val="bg2"/>
                </a:solidFill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sz="1050"/>
                </a:p>
              </p:txBody>
            </p:sp>
          </p:grpSp>
          <p:sp>
            <p:nvSpPr>
              <p:cNvPr id="539" name="テキスト ボックス 538">
                <a:extLst>
                  <a:ext uri="{FF2B5EF4-FFF2-40B4-BE49-F238E27FC236}">
                    <a16:creationId xmlns:a16="http://schemas.microsoft.com/office/drawing/2014/main" id="{89BB53FC-0C78-9BF8-B161-5311718C93AA}"/>
                  </a:ext>
                </a:extLst>
              </p:cNvPr>
              <p:cNvSpPr txBox="1"/>
              <p:nvPr/>
            </p:nvSpPr>
            <p:spPr>
              <a:xfrm>
                <a:off x="9790401" y="5164275"/>
                <a:ext cx="449795" cy="2308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ja-JP" sz="900" b="1"/>
                  <a:t>Ctrl</a:t>
                </a:r>
              </a:p>
            </p:txBody>
          </p:sp>
        </p:grpSp>
        <p:grpSp>
          <p:nvGrpSpPr>
            <p:cNvPr id="554" name="グループ化 553">
              <a:extLst>
                <a:ext uri="{FF2B5EF4-FFF2-40B4-BE49-F238E27FC236}">
                  <a16:creationId xmlns:a16="http://schemas.microsoft.com/office/drawing/2014/main" id="{B47E96BE-CB44-5402-C435-2A41555AE181}"/>
                </a:ext>
              </a:extLst>
            </p:cNvPr>
            <p:cNvGrpSpPr/>
            <p:nvPr/>
          </p:nvGrpSpPr>
          <p:grpSpPr>
            <a:xfrm>
              <a:off x="1193140" y="4632798"/>
              <a:ext cx="585942" cy="457812"/>
              <a:chOff x="1188459" y="5235953"/>
              <a:chExt cx="585942" cy="457812"/>
            </a:xfrm>
          </p:grpSpPr>
          <p:sp>
            <p:nvSpPr>
              <p:cNvPr id="545" name="四角形: 角を丸くする 544">
                <a:extLst>
                  <a:ext uri="{FF2B5EF4-FFF2-40B4-BE49-F238E27FC236}">
                    <a16:creationId xmlns:a16="http://schemas.microsoft.com/office/drawing/2014/main" id="{9040C6A6-E3A5-BBBF-BABB-BE5010CECC58}"/>
                  </a:ext>
                </a:extLst>
              </p:cNvPr>
              <p:cNvSpPr/>
              <p:nvPr/>
            </p:nvSpPr>
            <p:spPr>
              <a:xfrm>
                <a:off x="1188459" y="5235953"/>
                <a:ext cx="585942" cy="457812"/>
              </a:xfrm>
              <a:prstGeom prst="roundRect">
                <a:avLst>
                  <a:gd name="adj" fmla="val 10530"/>
                </a:avLst>
              </a:prstGeom>
              <a:solidFill>
                <a:schemeClr val="bg1">
                  <a:lumMod val="75000"/>
                </a:schemeClr>
              </a:solidFill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50"/>
              </a:p>
            </p:txBody>
          </p:sp>
          <p:sp>
            <p:nvSpPr>
              <p:cNvPr id="546" name="四角形: 角を丸くする 545">
                <a:extLst>
                  <a:ext uri="{FF2B5EF4-FFF2-40B4-BE49-F238E27FC236}">
                    <a16:creationId xmlns:a16="http://schemas.microsoft.com/office/drawing/2014/main" id="{25C83D07-8377-ED8C-648A-A6ED853CFC39}"/>
                  </a:ext>
                </a:extLst>
              </p:cNvPr>
              <p:cNvSpPr/>
              <p:nvPr/>
            </p:nvSpPr>
            <p:spPr>
              <a:xfrm>
                <a:off x="1249476" y="5235953"/>
                <a:ext cx="463909" cy="378095"/>
              </a:xfrm>
              <a:prstGeom prst="roundRect">
                <a:avLst>
                  <a:gd name="adj" fmla="val 10530"/>
                </a:avLst>
              </a:prstGeom>
              <a:solidFill>
                <a:schemeClr val="bg2"/>
              </a:solidFill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50"/>
              </a:p>
            </p:txBody>
          </p:sp>
          <p:grpSp>
            <p:nvGrpSpPr>
              <p:cNvPr id="553" name="グループ化 552">
                <a:extLst>
                  <a:ext uri="{FF2B5EF4-FFF2-40B4-BE49-F238E27FC236}">
                    <a16:creationId xmlns:a16="http://schemas.microsoft.com/office/drawing/2014/main" id="{9CC087BD-7E7F-3CF2-56F2-40A237AFD5C6}"/>
                  </a:ext>
                </a:extLst>
              </p:cNvPr>
              <p:cNvGrpSpPr/>
              <p:nvPr/>
            </p:nvGrpSpPr>
            <p:grpSpPr>
              <a:xfrm>
                <a:off x="1318325" y="5346177"/>
                <a:ext cx="162521" cy="167085"/>
                <a:chOff x="3534904" y="5891706"/>
                <a:chExt cx="162521" cy="167085"/>
              </a:xfrm>
            </p:grpSpPr>
            <p:sp>
              <p:nvSpPr>
                <p:cNvPr id="547" name="正方形/長方形 546">
                  <a:extLst>
                    <a:ext uri="{FF2B5EF4-FFF2-40B4-BE49-F238E27FC236}">
                      <a16:creationId xmlns:a16="http://schemas.microsoft.com/office/drawing/2014/main" id="{FCD1422D-91C3-2E78-6BAF-38F36CF384E1}"/>
                    </a:ext>
                  </a:extLst>
                </p:cNvPr>
                <p:cNvSpPr/>
                <p:nvPr/>
              </p:nvSpPr>
              <p:spPr>
                <a:xfrm>
                  <a:off x="3534904" y="5891706"/>
                  <a:ext cx="162521" cy="167085"/>
                </a:xfrm>
                <a:prstGeom prst="rect">
                  <a:avLst/>
                </a:prstGeom>
                <a:solidFill>
                  <a:schemeClr val="tx1">
                    <a:lumMod val="75000"/>
                    <a:lumOff val="2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cxnSp>
              <p:nvCxnSpPr>
                <p:cNvPr id="549" name="直線コネクタ 548">
                  <a:extLst>
                    <a:ext uri="{FF2B5EF4-FFF2-40B4-BE49-F238E27FC236}">
                      <a16:creationId xmlns:a16="http://schemas.microsoft.com/office/drawing/2014/main" id="{7F67203B-3CBF-C399-4897-B1C0FBE6095E}"/>
                    </a:ext>
                  </a:extLst>
                </p:cNvPr>
                <p:cNvCxnSpPr>
                  <a:stCxn id="547" idx="1"/>
                  <a:endCxn id="547" idx="3"/>
                </p:cNvCxnSpPr>
                <p:nvPr/>
              </p:nvCxnSpPr>
              <p:spPr>
                <a:xfrm>
                  <a:off x="3534904" y="5975249"/>
                  <a:ext cx="162521" cy="0"/>
                </a:xfrm>
                <a:prstGeom prst="line">
                  <a:avLst/>
                </a:prstGeom>
                <a:ln w="19050">
                  <a:solidFill>
                    <a:schemeClr val="bg2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50" name="直線コネクタ 549">
                  <a:extLst>
                    <a:ext uri="{FF2B5EF4-FFF2-40B4-BE49-F238E27FC236}">
                      <a16:creationId xmlns:a16="http://schemas.microsoft.com/office/drawing/2014/main" id="{CE1F8E6B-29B9-4C4A-7422-6C3911CF1BD8}"/>
                    </a:ext>
                  </a:extLst>
                </p:cNvPr>
                <p:cNvCxnSpPr>
                  <a:cxnSpLocks/>
                  <a:stCxn id="547" idx="0"/>
                  <a:endCxn id="547" idx="2"/>
                </p:cNvCxnSpPr>
                <p:nvPr/>
              </p:nvCxnSpPr>
              <p:spPr>
                <a:xfrm>
                  <a:off x="3616165" y="5891706"/>
                  <a:ext cx="0" cy="167085"/>
                </a:xfrm>
                <a:prstGeom prst="line">
                  <a:avLst/>
                </a:prstGeom>
                <a:ln w="19050">
                  <a:solidFill>
                    <a:schemeClr val="bg2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563" name="グループ化 562">
              <a:extLst>
                <a:ext uri="{FF2B5EF4-FFF2-40B4-BE49-F238E27FC236}">
                  <a16:creationId xmlns:a16="http://schemas.microsoft.com/office/drawing/2014/main" id="{E5A44353-859D-6432-6D6F-5F5AF9E484FA}"/>
                </a:ext>
              </a:extLst>
            </p:cNvPr>
            <p:cNvGrpSpPr/>
            <p:nvPr/>
          </p:nvGrpSpPr>
          <p:grpSpPr>
            <a:xfrm>
              <a:off x="1811128" y="4632798"/>
              <a:ext cx="585942" cy="457812"/>
              <a:chOff x="1818424" y="4626717"/>
              <a:chExt cx="585942" cy="457812"/>
            </a:xfrm>
          </p:grpSpPr>
          <p:sp>
            <p:nvSpPr>
              <p:cNvPr id="556" name="四角形: 角を丸くする 555">
                <a:extLst>
                  <a:ext uri="{FF2B5EF4-FFF2-40B4-BE49-F238E27FC236}">
                    <a16:creationId xmlns:a16="http://schemas.microsoft.com/office/drawing/2014/main" id="{ED238EC0-55EC-7AE5-959B-4479D8FAD1C4}"/>
                  </a:ext>
                </a:extLst>
              </p:cNvPr>
              <p:cNvSpPr/>
              <p:nvPr/>
            </p:nvSpPr>
            <p:spPr>
              <a:xfrm>
                <a:off x="1818424" y="4626717"/>
                <a:ext cx="585942" cy="457812"/>
              </a:xfrm>
              <a:prstGeom prst="roundRect">
                <a:avLst>
                  <a:gd name="adj" fmla="val 10530"/>
                </a:avLst>
              </a:prstGeom>
              <a:solidFill>
                <a:schemeClr val="bg1">
                  <a:lumMod val="75000"/>
                </a:schemeClr>
              </a:solidFill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50"/>
              </a:p>
            </p:txBody>
          </p:sp>
          <p:sp>
            <p:nvSpPr>
              <p:cNvPr id="557" name="四角形: 角を丸くする 556">
                <a:extLst>
                  <a:ext uri="{FF2B5EF4-FFF2-40B4-BE49-F238E27FC236}">
                    <a16:creationId xmlns:a16="http://schemas.microsoft.com/office/drawing/2014/main" id="{AF4997E1-6FE0-D5EB-0410-F6A85BA4E166}"/>
                  </a:ext>
                </a:extLst>
              </p:cNvPr>
              <p:cNvSpPr/>
              <p:nvPr/>
            </p:nvSpPr>
            <p:spPr>
              <a:xfrm>
                <a:off x="1879441" y="4626717"/>
                <a:ext cx="463909" cy="378095"/>
              </a:xfrm>
              <a:prstGeom prst="roundRect">
                <a:avLst>
                  <a:gd name="adj" fmla="val 10530"/>
                </a:avLst>
              </a:prstGeom>
              <a:solidFill>
                <a:schemeClr val="bg2"/>
              </a:solidFill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50"/>
              </a:p>
            </p:txBody>
          </p:sp>
          <p:sp>
            <p:nvSpPr>
              <p:cNvPr id="562" name="テキスト ボックス 561">
                <a:extLst>
                  <a:ext uri="{FF2B5EF4-FFF2-40B4-BE49-F238E27FC236}">
                    <a16:creationId xmlns:a16="http://schemas.microsoft.com/office/drawing/2014/main" id="{BF9DA635-4DC7-5787-BBF6-6297329FBA52}"/>
                  </a:ext>
                </a:extLst>
              </p:cNvPr>
              <p:cNvSpPr txBox="1"/>
              <p:nvPr/>
            </p:nvSpPr>
            <p:spPr>
              <a:xfrm>
                <a:off x="1830043" y="4705652"/>
                <a:ext cx="447644" cy="2308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ja-JP" sz="900" b="1"/>
                  <a:t>Alt</a:t>
                </a:r>
              </a:p>
            </p:txBody>
          </p:sp>
        </p:grpSp>
        <p:grpSp>
          <p:nvGrpSpPr>
            <p:cNvPr id="564" name="グループ化 563">
              <a:extLst>
                <a:ext uri="{FF2B5EF4-FFF2-40B4-BE49-F238E27FC236}">
                  <a16:creationId xmlns:a16="http://schemas.microsoft.com/office/drawing/2014/main" id="{DDFDA7B9-28EE-0E41-E25C-30D1E7B1CD43}"/>
                </a:ext>
              </a:extLst>
            </p:cNvPr>
            <p:cNvGrpSpPr/>
            <p:nvPr/>
          </p:nvGrpSpPr>
          <p:grpSpPr>
            <a:xfrm>
              <a:off x="5885930" y="4632798"/>
              <a:ext cx="473207" cy="457812"/>
              <a:chOff x="1818424" y="4627287"/>
              <a:chExt cx="473207" cy="457812"/>
            </a:xfrm>
          </p:grpSpPr>
          <p:sp>
            <p:nvSpPr>
              <p:cNvPr id="565" name="四角形: 角を丸くする 564">
                <a:extLst>
                  <a:ext uri="{FF2B5EF4-FFF2-40B4-BE49-F238E27FC236}">
                    <a16:creationId xmlns:a16="http://schemas.microsoft.com/office/drawing/2014/main" id="{A12CAF35-B203-F6FC-879B-A02F0F55934F}"/>
                  </a:ext>
                </a:extLst>
              </p:cNvPr>
              <p:cNvSpPr/>
              <p:nvPr/>
            </p:nvSpPr>
            <p:spPr>
              <a:xfrm>
                <a:off x="1818424" y="4627287"/>
                <a:ext cx="473207" cy="457812"/>
              </a:xfrm>
              <a:prstGeom prst="roundRect">
                <a:avLst>
                  <a:gd name="adj" fmla="val 10530"/>
                </a:avLst>
              </a:prstGeom>
              <a:solidFill>
                <a:schemeClr val="bg1">
                  <a:lumMod val="75000"/>
                </a:schemeClr>
              </a:solidFill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50"/>
              </a:p>
            </p:txBody>
          </p:sp>
          <p:sp>
            <p:nvSpPr>
              <p:cNvPr id="566" name="四角形: 角を丸くする 565">
                <a:extLst>
                  <a:ext uri="{FF2B5EF4-FFF2-40B4-BE49-F238E27FC236}">
                    <a16:creationId xmlns:a16="http://schemas.microsoft.com/office/drawing/2014/main" id="{E75D9B31-F520-8C08-B972-FBE1FACD6E46}"/>
                  </a:ext>
                </a:extLst>
              </p:cNvPr>
              <p:cNvSpPr/>
              <p:nvPr/>
            </p:nvSpPr>
            <p:spPr>
              <a:xfrm>
                <a:off x="1873391" y="4627287"/>
                <a:ext cx="363273" cy="378095"/>
              </a:xfrm>
              <a:prstGeom prst="roundRect">
                <a:avLst>
                  <a:gd name="adj" fmla="val 10530"/>
                </a:avLst>
              </a:prstGeom>
              <a:solidFill>
                <a:schemeClr val="bg2"/>
              </a:solidFill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50"/>
              </a:p>
            </p:txBody>
          </p:sp>
          <p:sp>
            <p:nvSpPr>
              <p:cNvPr id="567" name="テキスト ボックス 566">
                <a:extLst>
                  <a:ext uri="{FF2B5EF4-FFF2-40B4-BE49-F238E27FC236}">
                    <a16:creationId xmlns:a16="http://schemas.microsoft.com/office/drawing/2014/main" id="{A96AE960-BE07-CAE5-293C-DA536799AA87}"/>
                  </a:ext>
                </a:extLst>
              </p:cNvPr>
              <p:cNvSpPr txBox="1"/>
              <p:nvPr/>
            </p:nvSpPr>
            <p:spPr>
              <a:xfrm>
                <a:off x="1830043" y="4705652"/>
                <a:ext cx="372985" cy="2308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ja-JP" sz="900" b="1"/>
                  <a:t>Alt</a:t>
                </a:r>
              </a:p>
            </p:txBody>
          </p:sp>
        </p:grpSp>
        <p:grpSp>
          <p:nvGrpSpPr>
            <p:cNvPr id="568" name="グループ化 567">
              <a:extLst>
                <a:ext uri="{FF2B5EF4-FFF2-40B4-BE49-F238E27FC236}">
                  <a16:creationId xmlns:a16="http://schemas.microsoft.com/office/drawing/2014/main" id="{FB0442FF-7719-17FA-9FE5-78A75DE04268}"/>
                </a:ext>
              </a:extLst>
            </p:cNvPr>
            <p:cNvGrpSpPr/>
            <p:nvPr/>
          </p:nvGrpSpPr>
          <p:grpSpPr>
            <a:xfrm>
              <a:off x="6391183" y="4632798"/>
              <a:ext cx="472147" cy="457812"/>
              <a:chOff x="1188459" y="5235953"/>
              <a:chExt cx="472147" cy="457812"/>
            </a:xfrm>
          </p:grpSpPr>
          <p:sp>
            <p:nvSpPr>
              <p:cNvPr id="569" name="四角形: 角を丸くする 568">
                <a:extLst>
                  <a:ext uri="{FF2B5EF4-FFF2-40B4-BE49-F238E27FC236}">
                    <a16:creationId xmlns:a16="http://schemas.microsoft.com/office/drawing/2014/main" id="{7AC171FA-9FFC-3DA6-3963-45E1132ECE51}"/>
                  </a:ext>
                </a:extLst>
              </p:cNvPr>
              <p:cNvSpPr/>
              <p:nvPr/>
            </p:nvSpPr>
            <p:spPr>
              <a:xfrm>
                <a:off x="1188459" y="5235953"/>
                <a:ext cx="472147" cy="457812"/>
              </a:xfrm>
              <a:prstGeom prst="roundRect">
                <a:avLst>
                  <a:gd name="adj" fmla="val 10530"/>
                </a:avLst>
              </a:prstGeom>
              <a:solidFill>
                <a:schemeClr val="bg1">
                  <a:lumMod val="75000"/>
                </a:schemeClr>
              </a:solidFill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50"/>
              </a:p>
            </p:txBody>
          </p:sp>
          <p:sp>
            <p:nvSpPr>
              <p:cNvPr id="570" name="四角形: 角を丸くする 569">
                <a:extLst>
                  <a:ext uri="{FF2B5EF4-FFF2-40B4-BE49-F238E27FC236}">
                    <a16:creationId xmlns:a16="http://schemas.microsoft.com/office/drawing/2014/main" id="{063819F0-EE46-3076-EE77-E179D9833A98}"/>
                  </a:ext>
                </a:extLst>
              </p:cNvPr>
              <p:cNvSpPr/>
              <p:nvPr/>
            </p:nvSpPr>
            <p:spPr>
              <a:xfrm>
                <a:off x="1251107" y="5235953"/>
                <a:ext cx="346851" cy="378095"/>
              </a:xfrm>
              <a:prstGeom prst="roundRect">
                <a:avLst>
                  <a:gd name="adj" fmla="val 10530"/>
                </a:avLst>
              </a:prstGeom>
              <a:solidFill>
                <a:schemeClr val="bg2"/>
              </a:solidFill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50"/>
              </a:p>
            </p:txBody>
          </p:sp>
          <p:grpSp>
            <p:nvGrpSpPr>
              <p:cNvPr id="571" name="グループ化 570">
                <a:extLst>
                  <a:ext uri="{FF2B5EF4-FFF2-40B4-BE49-F238E27FC236}">
                    <a16:creationId xmlns:a16="http://schemas.microsoft.com/office/drawing/2014/main" id="{A109D1BA-2FE5-E30D-69FC-16EF6939F890}"/>
                  </a:ext>
                </a:extLst>
              </p:cNvPr>
              <p:cNvGrpSpPr/>
              <p:nvPr/>
            </p:nvGrpSpPr>
            <p:grpSpPr>
              <a:xfrm>
                <a:off x="1318325" y="5346177"/>
                <a:ext cx="162521" cy="167085"/>
                <a:chOff x="3534904" y="5891706"/>
                <a:chExt cx="162521" cy="167085"/>
              </a:xfrm>
            </p:grpSpPr>
            <p:sp>
              <p:nvSpPr>
                <p:cNvPr id="572" name="正方形/長方形 571">
                  <a:extLst>
                    <a:ext uri="{FF2B5EF4-FFF2-40B4-BE49-F238E27FC236}">
                      <a16:creationId xmlns:a16="http://schemas.microsoft.com/office/drawing/2014/main" id="{2E6EC5AC-CBCB-86E7-606D-9B5A5E92882E}"/>
                    </a:ext>
                  </a:extLst>
                </p:cNvPr>
                <p:cNvSpPr/>
                <p:nvPr/>
              </p:nvSpPr>
              <p:spPr>
                <a:xfrm>
                  <a:off x="3534904" y="5891706"/>
                  <a:ext cx="162521" cy="167085"/>
                </a:xfrm>
                <a:prstGeom prst="rect">
                  <a:avLst/>
                </a:prstGeom>
                <a:solidFill>
                  <a:schemeClr val="tx1">
                    <a:lumMod val="75000"/>
                    <a:lumOff val="2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cxnSp>
              <p:nvCxnSpPr>
                <p:cNvPr id="573" name="直線コネクタ 572">
                  <a:extLst>
                    <a:ext uri="{FF2B5EF4-FFF2-40B4-BE49-F238E27FC236}">
                      <a16:creationId xmlns:a16="http://schemas.microsoft.com/office/drawing/2014/main" id="{B16FD23B-D48B-1EF3-35A1-297802AF2F99}"/>
                    </a:ext>
                  </a:extLst>
                </p:cNvPr>
                <p:cNvCxnSpPr>
                  <a:stCxn id="572" idx="1"/>
                  <a:endCxn id="572" idx="3"/>
                </p:cNvCxnSpPr>
                <p:nvPr/>
              </p:nvCxnSpPr>
              <p:spPr>
                <a:xfrm>
                  <a:off x="3534904" y="5975249"/>
                  <a:ext cx="162521" cy="0"/>
                </a:xfrm>
                <a:prstGeom prst="line">
                  <a:avLst/>
                </a:prstGeom>
                <a:ln w="19050">
                  <a:solidFill>
                    <a:schemeClr val="bg2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74" name="直線コネクタ 573">
                  <a:extLst>
                    <a:ext uri="{FF2B5EF4-FFF2-40B4-BE49-F238E27FC236}">
                      <a16:creationId xmlns:a16="http://schemas.microsoft.com/office/drawing/2014/main" id="{358A8D8A-F152-AD1D-A724-BC83996DEF9D}"/>
                    </a:ext>
                  </a:extLst>
                </p:cNvPr>
                <p:cNvCxnSpPr>
                  <a:cxnSpLocks/>
                  <a:stCxn id="572" idx="0"/>
                  <a:endCxn id="572" idx="2"/>
                </p:cNvCxnSpPr>
                <p:nvPr/>
              </p:nvCxnSpPr>
              <p:spPr>
                <a:xfrm>
                  <a:off x="3616165" y="5891706"/>
                  <a:ext cx="0" cy="167085"/>
                </a:xfrm>
                <a:prstGeom prst="line">
                  <a:avLst/>
                </a:prstGeom>
                <a:ln w="19050">
                  <a:solidFill>
                    <a:schemeClr val="bg2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587" name="グループ化 586">
              <a:extLst>
                <a:ext uri="{FF2B5EF4-FFF2-40B4-BE49-F238E27FC236}">
                  <a16:creationId xmlns:a16="http://schemas.microsoft.com/office/drawing/2014/main" id="{0CEB8A9B-F945-D5E6-ADB4-49BE87C75E85}"/>
                </a:ext>
              </a:extLst>
            </p:cNvPr>
            <p:cNvGrpSpPr/>
            <p:nvPr/>
          </p:nvGrpSpPr>
          <p:grpSpPr>
            <a:xfrm>
              <a:off x="6895376" y="4632798"/>
              <a:ext cx="472147" cy="457812"/>
              <a:chOff x="5459312" y="5559834"/>
              <a:chExt cx="472147" cy="457812"/>
            </a:xfrm>
          </p:grpSpPr>
          <p:sp>
            <p:nvSpPr>
              <p:cNvPr id="580" name="四角形: 角を丸くする 579">
                <a:extLst>
                  <a:ext uri="{FF2B5EF4-FFF2-40B4-BE49-F238E27FC236}">
                    <a16:creationId xmlns:a16="http://schemas.microsoft.com/office/drawing/2014/main" id="{86356E97-6476-A414-D2C2-C4C5D469BF91}"/>
                  </a:ext>
                </a:extLst>
              </p:cNvPr>
              <p:cNvSpPr/>
              <p:nvPr/>
            </p:nvSpPr>
            <p:spPr>
              <a:xfrm>
                <a:off x="5459312" y="5559834"/>
                <a:ext cx="472147" cy="457812"/>
              </a:xfrm>
              <a:prstGeom prst="roundRect">
                <a:avLst>
                  <a:gd name="adj" fmla="val 10530"/>
                </a:avLst>
              </a:prstGeom>
              <a:solidFill>
                <a:schemeClr val="bg1">
                  <a:lumMod val="75000"/>
                </a:schemeClr>
              </a:solidFill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50"/>
              </a:p>
            </p:txBody>
          </p:sp>
          <p:sp>
            <p:nvSpPr>
              <p:cNvPr id="581" name="四角形: 角を丸くする 580">
                <a:extLst>
                  <a:ext uri="{FF2B5EF4-FFF2-40B4-BE49-F238E27FC236}">
                    <a16:creationId xmlns:a16="http://schemas.microsoft.com/office/drawing/2014/main" id="{EEFEDF5A-8021-E8AA-AE4F-9C4CB6FDDDA4}"/>
                  </a:ext>
                </a:extLst>
              </p:cNvPr>
              <p:cNvSpPr/>
              <p:nvPr/>
            </p:nvSpPr>
            <p:spPr>
              <a:xfrm>
                <a:off x="5521960" y="5559834"/>
                <a:ext cx="346851" cy="378095"/>
              </a:xfrm>
              <a:prstGeom prst="roundRect">
                <a:avLst>
                  <a:gd name="adj" fmla="val 10530"/>
                </a:avLst>
              </a:prstGeom>
              <a:solidFill>
                <a:schemeClr val="bg2"/>
              </a:solidFill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50"/>
              </a:p>
            </p:txBody>
          </p:sp>
          <p:sp>
            <p:nvSpPr>
              <p:cNvPr id="583" name="正方形/長方形 582">
                <a:extLst>
                  <a:ext uri="{FF2B5EF4-FFF2-40B4-BE49-F238E27FC236}">
                    <a16:creationId xmlns:a16="http://schemas.microsoft.com/office/drawing/2014/main" id="{90DADF65-D2A9-072C-0DE1-4493B3190A72}"/>
                  </a:ext>
                </a:extLst>
              </p:cNvPr>
              <p:cNvSpPr/>
              <p:nvPr/>
            </p:nvSpPr>
            <p:spPr>
              <a:xfrm>
                <a:off x="5609382" y="5670058"/>
                <a:ext cx="122105" cy="167085"/>
              </a:xfrm>
              <a:prstGeom prst="rect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cxnSp>
            <p:nvCxnSpPr>
              <p:cNvPr id="584" name="直線コネクタ 583">
                <a:extLst>
                  <a:ext uri="{FF2B5EF4-FFF2-40B4-BE49-F238E27FC236}">
                    <a16:creationId xmlns:a16="http://schemas.microsoft.com/office/drawing/2014/main" id="{80DEB712-23F8-A8A5-ECF8-1BB8C945835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596560" y="5779001"/>
                <a:ext cx="147748" cy="0"/>
              </a:xfrm>
              <a:prstGeom prst="line">
                <a:avLst/>
              </a:prstGeom>
              <a:ln w="19050">
                <a:solidFill>
                  <a:schemeClr val="bg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86" name="直線コネクタ 585">
                <a:extLst>
                  <a:ext uri="{FF2B5EF4-FFF2-40B4-BE49-F238E27FC236}">
                    <a16:creationId xmlns:a16="http://schemas.microsoft.com/office/drawing/2014/main" id="{0E4129D2-C524-B5A3-F889-CE4902A3CDA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589264" y="5720676"/>
                <a:ext cx="162521" cy="0"/>
              </a:xfrm>
              <a:prstGeom prst="line">
                <a:avLst/>
              </a:prstGeom>
              <a:ln w="19050">
                <a:solidFill>
                  <a:schemeClr val="bg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588" name="グループ化 587">
              <a:extLst>
                <a:ext uri="{FF2B5EF4-FFF2-40B4-BE49-F238E27FC236}">
                  <a16:creationId xmlns:a16="http://schemas.microsoft.com/office/drawing/2014/main" id="{91B14267-A1FF-75FD-32FB-BA58C53E1A98}"/>
                </a:ext>
              </a:extLst>
            </p:cNvPr>
            <p:cNvGrpSpPr/>
            <p:nvPr/>
          </p:nvGrpSpPr>
          <p:grpSpPr>
            <a:xfrm>
              <a:off x="2429116" y="4632798"/>
              <a:ext cx="713805" cy="457812"/>
              <a:chOff x="9775374" y="5095139"/>
              <a:chExt cx="644136" cy="457812"/>
            </a:xfrm>
          </p:grpSpPr>
          <p:grpSp>
            <p:nvGrpSpPr>
              <p:cNvPr id="589" name="グループ化 588">
                <a:extLst>
                  <a:ext uri="{FF2B5EF4-FFF2-40B4-BE49-F238E27FC236}">
                    <a16:creationId xmlns:a16="http://schemas.microsoft.com/office/drawing/2014/main" id="{0C9C2828-61DC-9BD9-E854-D93F7942BB4C}"/>
                  </a:ext>
                </a:extLst>
              </p:cNvPr>
              <p:cNvGrpSpPr/>
              <p:nvPr/>
            </p:nvGrpSpPr>
            <p:grpSpPr>
              <a:xfrm>
                <a:off x="9775374" y="5095139"/>
                <a:ext cx="644136" cy="457812"/>
                <a:chOff x="3200596" y="5152136"/>
                <a:chExt cx="644136" cy="457812"/>
              </a:xfrm>
            </p:grpSpPr>
            <p:sp>
              <p:nvSpPr>
                <p:cNvPr id="591" name="四角形: 角を丸くする 590">
                  <a:extLst>
                    <a:ext uri="{FF2B5EF4-FFF2-40B4-BE49-F238E27FC236}">
                      <a16:creationId xmlns:a16="http://schemas.microsoft.com/office/drawing/2014/main" id="{EE53FB94-3B7B-D222-427E-9894F07AFD02}"/>
                    </a:ext>
                  </a:extLst>
                </p:cNvPr>
                <p:cNvSpPr/>
                <p:nvPr/>
              </p:nvSpPr>
              <p:spPr>
                <a:xfrm>
                  <a:off x="3200596" y="5152136"/>
                  <a:ext cx="644136" cy="457812"/>
                </a:xfrm>
                <a:prstGeom prst="roundRect">
                  <a:avLst>
                    <a:gd name="adj" fmla="val 10530"/>
                  </a:avLst>
                </a:prstGeom>
                <a:solidFill>
                  <a:schemeClr val="bg1">
                    <a:lumMod val="75000"/>
                  </a:schemeClr>
                </a:solidFill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sz="1050"/>
                </a:p>
              </p:txBody>
            </p:sp>
            <p:sp>
              <p:nvSpPr>
                <p:cNvPr id="592" name="四角形: 角を丸くする 591">
                  <a:extLst>
                    <a:ext uri="{FF2B5EF4-FFF2-40B4-BE49-F238E27FC236}">
                      <a16:creationId xmlns:a16="http://schemas.microsoft.com/office/drawing/2014/main" id="{7F060A98-ED70-47C9-C703-1F166059B14C}"/>
                    </a:ext>
                  </a:extLst>
                </p:cNvPr>
                <p:cNvSpPr/>
                <p:nvPr/>
              </p:nvSpPr>
              <p:spPr>
                <a:xfrm>
                  <a:off x="3250778" y="5152136"/>
                  <a:ext cx="543771" cy="378095"/>
                </a:xfrm>
                <a:prstGeom prst="roundRect">
                  <a:avLst>
                    <a:gd name="adj" fmla="val 10530"/>
                  </a:avLst>
                </a:prstGeom>
                <a:solidFill>
                  <a:schemeClr val="bg2"/>
                </a:solidFill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sz="1050"/>
                </a:p>
              </p:txBody>
            </p:sp>
          </p:grpSp>
          <p:sp>
            <p:nvSpPr>
              <p:cNvPr id="590" name="テキスト ボックス 589">
                <a:extLst>
                  <a:ext uri="{FF2B5EF4-FFF2-40B4-BE49-F238E27FC236}">
                    <a16:creationId xmlns:a16="http://schemas.microsoft.com/office/drawing/2014/main" id="{D2D9A87B-B647-8D71-83E2-AF1E4F412CDE}"/>
                  </a:ext>
                </a:extLst>
              </p:cNvPr>
              <p:cNvSpPr txBox="1"/>
              <p:nvPr/>
            </p:nvSpPr>
            <p:spPr>
              <a:xfrm>
                <a:off x="9790400" y="5164275"/>
                <a:ext cx="543771" cy="25391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ja-JP" altLang="en-US" sz="1050" b="1"/>
                  <a:t>無変換</a:t>
                </a:r>
                <a:endParaRPr lang="en-US" altLang="ja-JP" sz="1050" b="1"/>
              </a:p>
            </p:txBody>
          </p:sp>
        </p:grpSp>
        <p:grpSp>
          <p:nvGrpSpPr>
            <p:cNvPr id="593" name="グループ化 592">
              <a:extLst>
                <a:ext uri="{FF2B5EF4-FFF2-40B4-BE49-F238E27FC236}">
                  <a16:creationId xmlns:a16="http://schemas.microsoft.com/office/drawing/2014/main" id="{FFABB7C7-16A8-3802-91E8-E8CD2DB300B2}"/>
                </a:ext>
              </a:extLst>
            </p:cNvPr>
            <p:cNvGrpSpPr/>
            <p:nvPr/>
          </p:nvGrpSpPr>
          <p:grpSpPr>
            <a:xfrm>
              <a:off x="4438386" y="4632798"/>
              <a:ext cx="713805" cy="457812"/>
              <a:chOff x="9775374" y="5095139"/>
              <a:chExt cx="644136" cy="457812"/>
            </a:xfrm>
          </p:grpSpPr>
          <p:grpSp>
            <p:nvGrpSpPr>
              <p:cNvPr id="594" name="グループ化 593">
                <a:extLst>
                  <a:ext uri="{FF2B5EF4-FFF2-40B4-BE49-F238E27FC236}">
                    <a16:creationId xmlns:a16="http://schemas.microsoft.com/office/drawing/2014/main" id="{B5806413-2266-2365-FD15-A8DDBE302A71}"/>
                  </a:ext>
                </a:extLst>
              </p:cNvPr>
              <p:cNvGrpSpPr/>
              <p:nvPr/>
            </p:nvGrpSpPr>
            <p:grpSpPr>
              <a:xfrm>
                <a:off x="9775374" y="5095139"/>
                <a:ext cx="644136" cy="457812"/>
                <a:chOff x="3200596" y="5152136"/>
                <a:chExt cx="644136" cy="457812"/>
              </a:xfrm>
            </p:grpSpPr>
            <p:sp>
              <p:nvSpPr>
                <p:cNvPr id="596" name="四角形: 角を丸くする 595">
                  <a:extLst>
                    <a:ext uri="{FF2B5EF4-FFF2-40B4-BE49-F238E27FC236}">
                      <a16:creationId xmlns:a16="http://schemas.microsoft.com/office/drawing/2014/main" id="{6D5590F7-DE97-0C1F-2CE3-11A34F5C4F02}"/>
                    </a:ext>
                  </a:extLst>
                </p:cNvPr>
                <p:cNvSpPr/>
                <p:nvPr/>
              </p:nvSpPr>
              <p:spPr>
                <a:xfrm>
                  <a:off x="3200596" y="5152136"/>
                  <a:ext cx="644136" cy="457812"/>
                </a:xfrm>
                <a:prstGeom prst="roundRect">
                  <a:avLst>
                    <a:gd name="adj" fmla="val 10530"/>
                  </a:avLst>
                </a:prstGeom>
                <a:solidFill>
                  <a:schemeClr val="bg1">
                    <a:lumMod val="75000"/>
                  </a:schemeClr>
                </a:solidFill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sz="1050"/>
                </a:p>
              </p:txBody>
            </p:sp>
            <p:sp>
              <p:nvSpPr>
                <p:cNvPr id="597" name="四角形: 角を丸くする 596">
                  <a:extLst>
                    <a:ext uri="{FF2B5EF4-FFF2-40B4-BE49-F238E27FC236}">
                      <a16:creationId xmlns:a16="http://schemas.microsoft.com/office/drawing/2014/main" id="{000AF5D1-5A78-58A9-656B-48DA2F99B7EC}"/>
                    </a:ext>
                  </a:extLst>
                </p:cNvPr>
                <p:cNvSpPr/>
                <p:nvPr/>
              </p:nvSpPr>
              <p:spPr>
                <a:xfrm>
                  <a:off x="3250778" y="5152136"/>
                  <a:ext cx="543771" cy="378095"/>
                </a:xfrm>
                <a:prstGeom prst="roundRect">
                  <a:avLst>
                    <a:gd name="adj" fmla="val 10530"/>
                  </a:avLst>
                </a:prstGeom>
                <a:solidFill>
                  <a:schemeClr val="bg2"/>
                </a:solidFill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sz="1050"/>
                </a:p>
              </p:txBody>
            </p:sp>
          </p:grpSp>
          <p:sp>
            <p:nvSpPr>
              <p:cNvPr id="595" name="テキスト ボックス 594">
                <a:extLst>
                  <a:ext uri="{FF2B5EF4-FFF2-40B4-BE49-F238E27FC236}">
                    <a16:creationId xmlns:a16="http://schemas.microsoft.com/office/drawing/2014/main" id="{400AEE0C-D15D-DD40-E45F-0697B5EAD3EA}"/>
                  </a:ext>
                </a:extLst>
              </p:cNvPr>
              <p:cNvSpPr txBox="1"/>
              <p:nvPr/>
            </p:nvSpPr>
            <p:spPr>
              <a:xfrm>
                <a:off x="9790400" y="5164275"/>
                <a:ext cx="543771" cy="25391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ja-JP" altLang="en-US" sz="1050" b="1"/>
                  <a:t>変換</a:t>
                </a:r>
                <a:endParaRPr lang="en-US" altLang="ja-JP" sz="1050" b="1"/>
              </a:p>
            </p:txBody>
          </p:sp>
        </p:grpSp>
        <p:grpSp>
          <p:nvGrpSpPr>
            <p:cNvPr id="598" name="グループ化 597">
              <a:extLst>
                <a:ext uri="{FF2B5EF4-FFF2-40B4-BE49-F238E27FC236}">
                  <a16:creationId xmlns:a16="http://schemas.microsoft.com/office/drawing/2014/main" id="{BACAD013-2515-E865-14FE-08B149D9C361}"/>
                </a:ext>
              </a:extLst>
            </p:cNvPr>
            <p:cNvGrpSpPr/>
            <p:nvPr/>
          </p:nvGrpSpPr>
          <p:grpSpPr>
            <a:xfrm>
              <a:off x="5184237" y="4632798"/>
              <a:ext cx="669647" cy="457812"/>
              <a:chOff x="9757129" y="5095139"/>
              <a:chExt cx="604289" cy="457812"/>
            </a:xfrm>
          </p:grpSpPr>
          <p:grpSp>
            <p:nvGrpSpPr>
              <p:cNvPr id="599" name="グループ化 598">
                <a:extLst>
                  <a:ext uri="{FF2B5EF4-FFF2-40B4-BE49-F238E27FC236}">
                    <a16:creationId xmlns:a16="http://schemas.microsoft.com/office/drawing/2014/main" id="{3A21C8BC-9356-90B5-F4AA-878BC7D48B4D}"/>
                  </a:ext>
                </a:extLst>
              </p:cNvPr>
              <p:cNvGrpSpPr/>
              <p:nvPr/>
            </p:nvGrpSpPr>
            <p:grpSpPr>
              <a:xfrm>
                <a:off x="9775374" y="5095139"/>
                <a:ext cx="546987" cy="457812"/>
                <a:chOff x="3200596" y="5152136"/>
                <a:chExt cx="546987" cy="457812"/>
              </a:xfrm>
            </p:grpSpPr>
            <p:sp>
              <p:nvSpPr>
                <p:cNvPr id="601" name="四角形: 角を丸くする 600">
                  <a:extLst>
                    <a:ext uri="{FF2B5EF4-FFF2-40B4-BE49-F238E27FC236}">
                      <a16:creationId xmlns:a16="http://schemas.microsoft.com/office/drawing/2014/main" id="{F8BDEE2B-C543-9D65-7287-233C5A0A6684}"/>
                    </a:ext>
                  </a:extLst>
                </p:cNvPr>
                <p:cNvSpPr/>
                <p:nvPr/>
              </p:nvSpPr>
              <p:spPr>
                <a:xfrm>
                  <a:off x="3200596" y="5152136"/>
                  <a:ext cx="546987" cy="457812"/>
                </a:xfrm>
                <a:prstGeom prst="roundRect">
                  <a:avLst>
                    <a:gd name="adj" fmla="val 10530"/>
                  </a:avLst>
                </a:prstGeom>
                <a:solidFill>
                  <a:schemeClr val="bg1">
                    <a:lumMod val="75000"/>
                  </a:schemeClr>
                </a:solidFill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sz="1050"/>
                </a:p>
              </p:txBody>
            </p:sp>
            <p:sp>
              <p:nvSpPr>
                <p:cNvPr id="602" name="四角形: 角を丸くする 601">
                  <a:extLst>
                    <a:ext uri="{FF2B5EF4-FFF2-40B4-BE49-F238E27FC236}">
                      <a16:creationId xmlns:a16="http://schemas.microsoft.com/office/drawing/2014/main" id="{23A13BF4-0448-1152-6DC8-C577409AE444}"/>
                    </a:ext>
                  </a:extLst>
                </p:cNvPr>
                <p:cNvSpPr/>
                <p:nvPr/>
              </p:nvSpPr>
              <p:spPr>
                <a:xfrm>
                  <a:off x="3250779" y="5152136"/>
                  <a:ext cx="462214" cy="378095"/>
                </a:xfrm>
                <a:prstGeom prst="roundRect">
                  <a:avLst>
                    <a:gd name="adj" fmla="val 10530"/>
                  </a:avLst>
                </a:prstGeom>
                <a:solidFill>
                  <a:schemeClr val="bg2"/>
                </a:solidFill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sz="1050"/>
                </a:p>
              </p:txBody>
            </p:sp>
          </p:grpSp>
          <p:sp>
            <p:nvSpPr>
              <p:cNvPr id="600" name="テキスト ボックス 599">
                <a:extLst>
                  <a:ext uri="{FF2B5EF4-FFF2-40B4-BE49-F238E27FC236}">
                    <a16:creationId xmlns:a16="http://schemas.microsoft.com/office/drawing/2014/main" id="{7DC68464-B2E8-C724-A662-B903F3EE53B0}"/>
                  </a:ext>
                </a:extLst>
              </p:cNvPr>
              <p:cNvSpPr txBox="1"/>
              <p:nvPr/>
            </p:nvSpPr>
            <p:spPr>
              <a:xfrm>
                <a:off x="9757129" y="5105283"/>
                <a:ext cx="604289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ja-JP" altLang="en-US" sz="900" b="1"/>
                  <a:t>カタカナ</a:t>
                </a:r>
                <a:endParaRPr lang="en-US" altLang="ja-JP" sz="900" b="1"/>
              </a:p>
              <a:p>
                <a:r>
                  <a:rPr lang="ja-JP" altLang="en-US" sz="900" b="1"/>
                  <a:t>ひらがな</a:t>
                </a:r>
                <a:endParaRPr lang="en-US" altLang="ja-JP" sz="900" b="1"/>
              </a:p>
            </p:txBody>
          </p:sp>
        </p:grpSp>
        <p:grpSp>
          <p:nvGrpSpPr>
            <p:cNvPr id="603" name="グループ化 602">
              <a:extLst>
                <a:ext uri="{FF2B5EF4-FFF2-40B4-BE49-F238E27FC236}">
                  <a16:creationId xmlns:a16="http://schemas.microsoft.com/office/drawing/2014/main" id="{0E7FC495-84DA-F8FD-1AF5-E9DB07DC1A32}"/>
                </a:ext>
              </a:extLst>
            </p:cNvPr>
            <p:cNvGrpSpPr/>
            <p:nvPr/>
          </p:nvGrpSpPr>
          <p:grpSpPr>
            <a:xfrm>
              <a:off x="11284683" y="3148647"/>
              <a:ext cx="474162" cy="943631"/>
              <a:chOff x="3749731" y="5561987"/>
              <a:chExt cx="642954" cy="1279547"/>
            </a:xfrm>
          </p:grpSpPr>
          <p:sp>
            <p:nvSpPr>
              <p:cNvPr id="604" name="四角形: 角を丸くする 603">
                <a:extLst>
                  <a:ext uri="{FF2B5EF4-FFF2-40B4-BE49-F238E27FC236}">
                    <a16:creationId xmlns:a16="http://schemas.microsoft.com/office/drawing/2014/main" id="{78C95469-77C0-4BA6-B1C2-1E3EFA6A83A6}"/>
                  </a:ext>
                </a:extLst>
              </p:cNvPr>
              <p:cNvSpPr/>
              <p:nvPr/>
            </p:nvSpPr>
            <p:spPr>
              <a:xfrm>
                <a:off x="3771900" y="5561987"/>
                <a:ext cx="620785" cy="1279547"/>
              </a:xfrm>
              <a:prstGeom prst="roundRect">
                <a:avLst>
                  <a:gd name="adj" fmla="val 10530"/>
                </a:avLst>
              </a:prstGeom>
              <a:solidFill>
                <a:schemeClr val="bg1">
                  <a:lumMod val="75000"/>
                </a:schemeClr>
              </a:solidFill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50"/>
              </a:p>
            </p:txBody>
          </p:sp>
          <p:sp>
            <p:nvSpPr>
              <p:cNvPr id="605" name="四角形: 角を丸くする 604">
                <a:extLst>
                  <a:ext uri="{FF2B5EF4-FFF2-40B4-BE49-F238E27FC236}">
                    <a16:creationId xmlns:a16="http://schemas.microsoft.com/office/drawing/2014/main" id="{10B7BC49-02F4-02A6-D541-F38B79DE5F36}"/>
                  </a:ext>
                </a:extLst>
              </p:cNvPr>
              <p:cNvSpPr/>
              <p:nvPr/>
            </p:nvSpPr>
            <p:spPr>
              <a:xfrm>
                <a:off x="3825947" y="5561988"/>
                <a:ext cx="512690" cy="1181345"/>
              </a:xfrm>
              <a:prstGeom prst="roundRect">
                <a:avLst>
                  <a:gd name="adj" fmla="val 10530"/>
                </a:avLst>
              </a:prstGeom>
              <a:solidFill>
                <a:schemeClr val="bg2"/>
              </a:solidFill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50"/>
              </a:p>
            </p:txBody>
          </p:sp>
          <p:sp>
            <p:nvSpPr>
              <p:cNvPr id="606" name="テキスト ボックス 605">
                <a:extLst>
                  <a:ext uri="{FF2B5EF4-FFF2-40B4-BE49-F238E27FC236}">
                    <a16:creationId xmlns:a16="http://schemas.microsoft.com/office/drawing/2014/main" id="{DB78D1FD-11B3-332A-9C9C-CB1AAE44EFE0}"/>
                  </a:ext>
                </a:extLst>
              </p:cNvPr>
              <p:cNvSpPr txBox="1"/>
              <p:nvPr/>
            </p:nvSpPr>
            <p:spPr>
              <a:xfrm>
                <a:off x="3749731" y="5683860"/>
                <a:ext cx="385169" cy="34430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1050" b="1"/>
                  <a:t>+</a:t>
                </a:r>
              </a:p>
            </p:txBody>
          </p:sp>
        </p:grpSp>
        <p:grpSp>
          <p:nvGrpSpPr>
            <p:cNvPr id="607" name="グループ化 606">
              <a:extLst>
                <a:ext uri="{FF2B5EF4-FFF2-40B4-BE49-F238E27FC236}">
                  <a16:creationId xmlns:a16="http://schemas.microsoft.com/office/drawing/2014/main" id="{654127F0-C035-9A6E-1188-165382006CDE}"/>
                </a:ext>
              </a:extLst>
            </p:cNvPr>
            <p:cNvGrpSpPr/>
            <p:nvPr/>
          </p:nvGrpSpPr>
          <p:grpSpPr>
            <a:xfrm>
              <a:off x="11273628" y="4133689"/>
              <a:ext cx="488248" cy="948075"/>
              <a:chOff x="3730632" y="5561987"/>
              <a:chExt cx="662053" cy="1285573"/>
            </a:xfrm>
          </p:grpSpPr>
          <p:sp>
            <p:nvSpPr>
              <p:cNvPr id="608" name="四角形: 角を丸くする 607">
                <a:extLst>
                  <a:ext uri="{FF2B5EF4-FFF2-40B4-BE49-F238E27FC236}">
                    <a16:creationId xmlns:a16="http://schemas.microsoft.com/office/drawing/2014/main" id="{DEE0D0C6-A8B8-83DF-51F9-6614D4E0B428}"/>
                  </a:ext>
                </a:extLst>
              </p:cNvPr>
              <p:cNvSpPr/>
              <p:nvPr/>
            </p:nvSpPr>
            <p:spPr>
              <a:xfrm>
                <a:off x="3771900" y="5561987"/>
                <a:ext cx="620785" cy="1285573"/>
              </a:xfrm>
              <a:prstGeom prst="roundRect">
                <a:avLst>
                  <a:gd name="adj" fmla="val 10530"/>
                </a:avLst>
              </a:prstGeom>
              <a:solidFill>
                <a:schemeClr val="bg1">
                  <a:lumMod val="75000"/>
                </a:schemeClr>
              </a:solidFill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50"/>
              </a:p>
            </p:txBody>
          </p:sp>
          <p:sp>
            <p:nvSpPr>
              <p:cNvPr id="609" name="四角形: 角を丸くする 608">
                <a:extLst>
                  <a:ext uri="{FF2B5EF4-FFF2-40B4-BE49-F238E27FC236}">
                    <a16:creationId xmlns:a16="http://schemas.microsoft.com/office/drawing/2014/main" id="{81A5C478-F5B7-D432-4F8B-55F2E77FF24A}"/>
                  </a:ext>
                </a:extLst>
              </p:cNvPr>
              <p:cNvSpPr/>
              <p:nvPr/>
            </p:nvSpPr>
            <p:spPr>
              <a:xfrm>
                <a:off x="3825947" y="5561988"/>
                <a:ext cx="512690" cy="1181345"/>
              </a:xfrm>
              <a:prstGeom prst="roundRect">
                <a:avLst>
                  <a:gd name="adj" fmla="val 10530"/>
                </a:avLst>
              </a:prstGeom>
              <a:solidFill>
                <a:schemeClr val="bg2"/>
              </a:solidFill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50"/>
              </a:p>
            </p:txBody>
          </p:sp>
          <p:sp>
            <p:nvSpPr>
              <p:cNvPr id="610" name="テキスト ボックス 609">
                <a:extLst>
                  <a:ext uri="{FF2B5EF4-FFF2-40B4-BE49-F238E27FC236}">
                    <a16:creationId xmlns:a16="http://schemas.microsoft.com/office/drawing/2014/main" id="{FA4CBDB4-F2EC-1706-5E9C-AA976859C822}"/>
                  </a:ext>
                </a:extLst>
              </p:cNvPr>
              <p:cNvSpPr txBox="1"/>
              <p:nvPr/>
            </p:nvSpPr>
            <p:spPr>
              <a:xfrm>
                <a:off x="3730632" y="5683060"/>
                <a:ext cx="661221" cy="31300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ja-JP" sz="900" b="1"/>
                  <a:t>Enter</a:t>
                </a:r>
                <a:endParaRPr kumimoji="1" lang="en-US" altLang="ja-JP" sz="900" b="1"/>
              </a:p>
            </p:txBody>
          </p:sp>
        </p:grpSp>
        <p:grpSp>
          <p:nvGrpSpPr>
            <p:cNvPr id="620" name="グループ化 619">
              <a:extLst>
                <a:ext uri="{FF2B5EF4-FFF2-40B4-BE49-F238E27FC236}">
                  <a16:creationId xmlns:a16="http://schemas.microsoft.com/office/drawing/2014/main" id="{9F828A17-A2A6-663E-313C-820B6FF781B6}"/>
                </a:ext>
              </a:extLst>
            </p:cNvPr>
            <p:cNvGrpSpPr/>
            <p:nvPr/>
          </p:nvGrpSpPr>
          <p:grpSpPr>
            <a:xfrm>
              <a:off x="7274636" y="3147860"/>
              <a:ext cx="715590" cy="949747"/>
              <a:chOff x="5206860" y="5413511"/>
              <a:chExt cx="715590" cy="949747"/>
            </a:xfrm>
          </p:grpSpPr>
          <p:sp>
            <p:nvSpPr>
              <p:cNvPr id="616" name="フリーフォーム: 図形 615">
                <a:extLst>
                  <a:ext uri="{FF2B5EF4-FFF2-40B4-BE49-F238E27FC236}">
                    <a16:creationId xmlns:a16="http://schemas.microsoft.com/office/drawing/2014/main" id="{5D3C6831-E71F-4725-8C2C-E101859B2369}"/>
                  </a:ext>
                </a:extLst>
              </p:cNvPr>
              <p:cNvSpPr/>
              <p:nvPr/>
            </p:nvSpPr>
            <p:spPr>
              <a:xfrm>
                <a:off x="5206860" y="5413511"/>
                <a:ext cx="715590" cy="949747"/>
              </a:xfrm>
              <a:custGeom>
                <a:avLst/>
                <a:gdLst>
                  <a:gd name="connsiteX0" fmla="*/ 48208 w 715590"/>
                  <a:gd name="connsiteY0" fmla="*/ 0 h 949747"/>
                  <a:gd name="connsiteX1" fmla="*/ 409605 w 715590"/>
                  <a:gd name="connsiteY1" fmla="*/ 0 h 949747"/>
                  <a:gd name="connsiteX2" fmla="*/ 416153 w 715590"/>
                  <a:gd name="connsiteY2" fmla="*/ 2712 h 949747"/>
                  <a:gd name="connsiteX3" fmla="*/ 655521 w 715590"/>
                  <a:gd name="connsiteY3" fmla="*/ 2712 h 949747"/>
                  <a:gd name="connsiteX4" fmla="*/ 715590 w 715590"/>
                  <a:gd name="connsiteY4" fmla="*/ 62781 h 949747"/>
                  <a:gd name="connsiteX5" fmla="*/ 715590 w 715590"/>
                  <a:gd name="connsiteY5" fmla="*/ 889678 h 949747"/>
                  <a:gd name="connsiteX6" fmla="*/ 655521 w 715590"/>
                  <a:gd name="connsiteY6" fmla="*/ 949747 h 949747"/>
                  <a:gd name="connsiteX7" fmla="*/ 205201 w 715590"/>
                  <a:gd name="connsiteY7" fmla="*/ 949747 h 949747"/>
                  <a:gd name="connsiteX8" fmla="*/ 145132 w 715590"/>
                  <a:gd name="connsiteY8" fmla="*/ 889678 h 949747"/>
                  <a:gd name="connsiteX9" fmla="*/ 145132 w 715590"/>
                  <a:gd name="connsiteY9" fmla="*/ 457812 h 949747"/>
                  <a:gd name="connsiteX10" fmla="*/ 48208 w 715590"/>
                  <a:gd name="connsiteY10" fmla="*/ 457812 h 949747"/>
                  <a:gd name="connsiteX11" fmla="*/ 0 w 715590"/>
                  <a:gd name="connsiteY11" fmla="*/ 409604 h 949747"/>
                  <a:gd name="connsiteX12" fmla="*/ 0 w 715590"/>
                  <a:gd name="connsiteY12" fmla="*/ 48208 h 949747"/>
                  <a:gd name="connsiteX13" fmla="*/ 48208 w 715590"/>
                  <a:gd name="connsiteY13" fmla="*/ 0 h 94974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715590" h="949747">
                    <a:moveTo>
                      <a:pt x="48208" y="0"/>
                    </a:moveTo>
                    <a:lnTo>
                      <a:pt x="409605" y="0"/>
                    </a:lnTo>
                    <a:lnTo>
                      <a:pt x="416153" y="2712"/>
                    </a:lnTo>
                    <a:lnTo>
                      <a:pt x="655521" y="2712"/>
                    </a:lnTo>
                    <a:cubicBezTo>
                      <a:pt x="688696" y="2712"/>
                      <a:pt x="715590" y="29606"/>
                      <a:pt x="715590" y="62781"/>
                    </a:cubicBezTo>
                    <a:lnTo>
                      <a:pt x="715590" y="889678"/>
                    </a:lnTo>
                    <a:cubicBezTo>
                      <a:pt x="715590" y="922853"/>
                      <a:pt x="688696" y="949747"/>
                      <a:pt x="655521" y="949747"/>
                    </a:cubicBezTo>
                    <a:lnTo>
                      <a:pt x="205201" y="949747"/>
                    </a:lnTo>
                    <a:cubicBezTo>
                      <a:pt x="172026" y="949747"/>
                      <a:pt x="145132" y="922853"/>
                      <a:pt x="145132" y="889678"/>
                    </a:cubicBezTo>
                    <a:lnTo>
                      <a:pt x="145132" y="457812"/>
                    </a:lnTo>
                    <a:lnTo>
                      <a:pt x="48208" y="457812"/>
                    </a:lnTo>
                    <a:cubicBezTo>
                      <a:pt x="21583" y="457812"/>
                      <a:pt x="0" y="436229"/>
                      <a:pt x="0" y="409604"/>
                    </a:cubicBezTo>
                    <a:lnTo>
                      <a:pt x="0" y="48208"/>
                    </a:lnTo>
                    <a:cubicBezTo>
                      <a:pt x="0" y="21583"/>
                      <a:pt x="21583" y="0"/>
                      <a:pt x="48208" y="0"/>
                    </a:cubicBezTo>
                    <a:close/>
                  </a:path>
                </a:pathLst>
              </a:custGeom>
              <a:solidFill>
                <a:schemeClr val="bg1">
                  <a:lumMod val="75000"/>
                </a:schemeClr>
              </a:solidFill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kumimoji="1" lang="ja-JP" altLang="en-US" sz="1050"/>
              </a:p>
            </p:txBody>
          </p:sp>
          <p:sp>
            <p:nvSpPr>
              <p:cNvPr id="618" name="フリーフォーム: 図形 617">
                <a:extLst>
                  <a:ext uri="{FF2B5EF4-FFF2-40B4-BE49-F238E27FC236}">
                    <a16:creationId xmlns:a16="http://schemas.microsoft.com/office/drawing/2014/main" id="{5EAF1E78-6223-BEA3-849F-737008B320A7}"/>
                  </a:ext>
                </a:extLst>
              </p:cNvPr>
              <p:cNvSpPr/>
              <p:nvPr/>
            </p:nvSpPr>
            <p:spPr>
              <a:xfrm>
                <a:off x="5274571" y="5413511"/>
                <a:ext cx="593373" cy="853139"/>
              </a:xfrm>
              <a:custGeom>
                <a:avLst/>
                <a:gdLst>
                  <a:gd name="connsiteX0" fmla="*/ 38891 w 593373"/>
                  <a:gd name="connsiteY0" fmla="*/ 0 h 853139"/>
                  <a:gd name="connsiteX1" fmla="*/ 554482 w 593373"/>
                  <a:gd name="connsiteY1" fmla="*/ 0 h 853139"/>
                  <a:gd name="connsiteX2" fmla="*/ 593373 w 593373"/>
                  <a:gd name="connsiteY2" fmla="*/ 38891 h 853139"/>
                  <a:gd name="connsiteX3" fmla="*/ 593373 w 593373"/>
                  <a:gd name="connsiteY3" fmla="*/ 330441 h 853139"/>
                  <a:gd name="connsiteX4" fmla="*/ 591814 w 593373"/>
                  <a:gd name="connsiteY4" fmla="*/ 334205 h 853139"/>
                  <a:gd name="connsiteX5" fmla="*/ 591814 w 593373"/>
                  <a:gd name="connsiteY5" fmla="*/ 804931 h 853139"/>
                  <a:gd name="connsiteX6" fmla="*/ 543606 w 593373"/>
                  <a:gd name="connsiteY6" fmla="*/ 853139 h 853139"/>
                  <a:gd name="connsiteX7" fmla="*/ 182209 w 593373"/>
                  <a:gd name="connsiteY7" fmla="*/ 853139 h 853139"/>
                  <a:gd name="connsiteX8" fmla="*/ 134001 w 593373"/>
                  <a:gd name="connsiteY8" fmla="*/ 804931 h 853139"/>
                  <a:gd name="connsiteX9" fmla="*/ 134001 w 593373"/>
                  <a:gd name="connsiteY9" fmla="*/ 369332 h 853139"/>
                  <a:gd name="connsiteX10" fmla="*/ 38891 w 593373"/>
                  <a:gd name="connsiteY10" fmla="*/ 369332 h 853139"/>
                  <a:gd name="connsiteX11" fmla="*/ 0 w 593373"/>
                  <a:gd name="connsiteY11" fmla="*/ 330441 h 853139"/>
                  <a:gd name="connsiteX12" fmla="*/ 0 w 593373"/>
                  <a:gd name="connsiteY12" fmla="*/ 38891 h 853139"/>
                  <a:gd name="connsiteX13" fmla="*/ 38891 w 593373"/>
                  <a:gd name="connsiteY13" fmla="*/ 0 h 8531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593373" h="853139">
                    <a:moveTo>
                      <a:pt x="38891" y="0"/>
                    </a:moveTo>
                    <a:lnTo>
                      <a:pt x="554482" y="0"/>
                    </a:lnTo>
                    <a:cubicBezTo>
                      <a:pt x="575961" y="0"/>
                      <a:pt x="593373" y="17412"/>
                      <a:pt x="593373" y="38891"/>
                    </a:cubicBezTo>
                    <a:lnTo>
                      <a:pt x="593373" y="330441"/>
                    </a:lnTo>
                    <a:lnTo>
                      <a:pt x="591814" y="334205"/>
                    </a:lnTo>
                    <a:lnTo>
                      <a:pt x="591814" y="804931"/>
                    </a:lnTo>
                    <a:cubicBezTo>
                      <a:pt x="591814" y="831556"/>
                      <a:pt x="570231" y="853139"/>
                      <a:pt x="543606" y="853139"/>
                    </a:cubicBezTo>
                    <a:lnTo>
                      <a:pt x="182209" y="853139"/>
                    </a:lnTo>
                    <a:cubicBezTo>
                      <a:pt x="155584" y="853139"/>
                      <a:pt x="134001" y="831556"/>
                      <a:pt x="134001" y="804931"/>
                    </a:cubicBezTo>
                    <a:lnTo>
                      <a:pt x="134001" y="369332"/>
                    </a:lnTo>
                    <a:lnTo>
                      <a:pt x="38891" y="369332"/>
                    </a:lnTo>
                    <a:cubicBezTo>
                      <a:pt x="17412" y="369332"/>
                      <a:pt x="0" y="351920"/>
                      <a:pt x="0" y="330441"/>
                    </a:cubicBezTo>
                    <a:lnTo>
                      <a:pt x="0" y="38891"/>
                    </a:lnTo>
                    <a:cubicBezTo>
                      <a:pt x="0" y="17412"/>
                      <a:pt x="17412" y="0"/>
                      <a:pt x="38891" y="0"/>
                    </a:cubicBezTo>
                    <a:close/>
                  </a:path>
                </a:pathLst>
              </a:custGeom>
              <a:solidFill>
                <a:schemeClr val="bg2"/>
              </a:solidFill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kumimoji="1" lang="ja-JP" altLang="en-US" sz="1050"/>
              </a:p>
            </p:txBody>
          </p:sp>
          <p:sp>
            <p:nvSpPr>
              <p:cNvPr id="614" name="テキスト ボックス 613">
                <a:extLst>
                  <a:ext uri="{FF2B5EF4-FFF2-40B4-BE49-F238E27FC236}">
                    <a16:creationId xmlns:a16="http://schemas.microsoft.com/office/drawing/2014/main" id="{E4382745-7BC8-2F9F-0A4F-8938B442AB6C}"/>
                  </a:ext>
                </a:extLst>
              </p:cNvPr>
              <p:cNvSpPr txBox="1"/>
              <p:nvPr/>
            </p:nvSpPr>
            <p:spPr>
              <a:xfrm>
                <a:off x="5278417" y="5491859"/>
                <a:ext cx="537327" cy="25391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ja-JP" sz="1050" b="1"/>
                  <a:t>Enter</a:t>
                </a:r>
              </a:p>
            </p:txBody>
          </p:sp>
          <p:sp>
            <p:nvSpPr>
              <p:cNvPr id="619" name="矢印: 折線 618">
                <a:extLst>
                  <a:ext uri="{FF2B5EF4-FFF2-40B4-BE49-F238E27FC236}">
                    <a16:creationId xmlns:a16="http://schemas.microsoft.com/office/drawing/2014/main" id="{C9DB6FDF-BFC9-7491-D3BB-9D2CF136A178}"/>
                  </a:ext>
                </a:extLst>
              </p:cNvPr>
              <p:cNvSpPr/>
              <p:nvPr/>
            </p:nvSpPr>
            <p:spPr>
              <a:xfrm rot="10800000">
                <a:off x="5521536" y="5833559"/>
                <a:ext cx="210601" cy="239198"/>
              </a:xfrm>
              <a:prstGeom prst="bentArrow">
                <a:avLst>
                  <a:gd name="adj1" fmla="val 25000"/>
                  <a:gd name="adj2" fmla="val 32095"/>
                  <a:gd name="adj3" fmla="val 30676"/>
                  <a:gd name="adj4" fmla="val 43750"/>
                </a:avLst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solidFill>
                    <a:schemeClr val="tx1"/>
                  </a:solidFill>
                </a:endParaRPr>
              </a:p>
            </p:txBody>
          </p:sp>
        </p:grpSp>
      </p:grp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ED1126F3-6923-961F-6C87-851D35E21B81}"/>
              </a:ext>
            </a:extLst>
          </p:cNvPr>
          <p:cNvSpPr txBox="1"/>
          <p:nvPr/>
        </p:nvSpPr>
        <p:spPr>
          <a:xfrm>
            <a:off x="9458548" y="6505575"/>
            <a:ext cx="249299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900"/>
              <a:t>自己責任のもと、ご自由にお使いください。</a:t>
            </a:r>
          </a:p>
        </p:txBody>
      </p:sp>
    </p:spTree>
    <p:extLst>
      <p:ext uri="{BB962C8B-B14F-4D97-AF65-F5344CB8AC3E}">
        <p14:creationId xmlns:p14="http://schemas.microsoft.com/office/powerpoint/2010/main" val="39098144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>
            <a:extLst>
              <a:ext uri="{FF2B5EF4-FFF2-40B4-BE49-F238E27FC236}">
                <a16:creationId xmlns:a16="http://schemas.microsoft.com/office/drawing/2014/main" id="{AC523639-7138-D302-3D37-A4DB05B7ED4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4763824"/>
          </a:xfrm>
          <a:prstGeom prst="rect">
            <a:avLst/>
          </a:prstGeom>
        </p:spPr>
      </p:pic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AD743162-EB2C-4FA7-E509-B65267B03F88}"/>
              </a:ext>
            </a:extLst>
          </p:cNvPr>
          <p:cNvSpPr txBox="1"/>
          <p:nvPr/>
        </p:nvSpPr>
        <p:spPr>
          <a:xfrm>
            <a:off x="438150" y="4464858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>
                <a:hlinkClick r:id="rId3"/>
              </a:rPr>
              <a:t>https://www.catch.jp/kb</a:t>
            </a:r>
            <a:r>
              <a:rPr lang="en-US" altLang="ja-JP">
                <a:hlinkClick r:id="rId3"/>
              </a:rPr>
              <a:t>3</a:t>
            </a:r>
            <a:r>
              <a:rPr lang="ja-JP" altLang="en-US">
                <a:hlinkClick r:id="rId3"/>
              </a:rPr>
              <a:t>/</a:t>
            </a:r>
            <a:endParaRPr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3A0AF8C4-2E41-EB43-E481-D2A8188A56C5}"/>
              </a:ext>
            </a:extLst>
          </p:cNvPr>
          <p:cNvSpPr txBox="1"/>
          <p:nvPr/>
        </p:nvSpPr>
        <p:spPr>
          <a:xfrm>
            <a:off x="4381500" y="4397826"/>
            <a:ext cx="5724525" cy="22824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1200" b="1"/>
              <a:t>パソコンのキーボードが苦手な人のために、</a:t>
            </a:r>
            <a:endParaRPr lang="en-US" altLang="ja-JP" sz="1200" b="1"/>
          </a:p>
          <a:p>
            <a:pPr>
              <a:lnSpc>
                <a:spcPct val="150000"/>
              </a:lnSpc>
            </a:pPr>
            <a:r>
              <a:rPr lang="ja-JP" altLang="en-US" sz="1200" b="1"/>
              <a:t>誰でも簡単に文章を打つ方法を説明しています。</a:t>
            </a:r>
            <a:endParaRPr lang="en-US" altLang="ja-JP" sz="1200" b="1"/>
          </a:p>
          <a:p>
            <a:pPr>
              <a:lnSpc>
                <a:spcPct val="150000"/>
              </a:lnSpc>
            </a:pPr>
            <a:endParaRPr lang="ja-JP" altLang="en-US" sz="1200"/>
          </a:p>
          <a:p>
            <a:pPr>
              <a:lnSpc>
                <a:spcPct val="150000"/>
              </a:lnSpc>
            </a:pPr>
            <a:r>
              <a:rPr lang="ja-JP" altLang="en-US" sz="1200"/>
              <a:t>華麗に、タッチタイピングで日本語入力する方法ではありません。</a:t>
            </a:r>
            <a:br>
              <a:rPr lang="ja-JP" altLang="en-US" sz="1200"/>
            </a:br>
            <a:r>
              <a:rPr lang="ja-JP" altLang="en-US" sz="1200"/>
              <a:t>使うのは、ひと差し指で十分です。</a:t>
            </a:r>
            <a:br>
              <a:rPr lang="ja-JP" altLang="en-US" sz="1200"/>
            </a:br>
            <a:r>
              <a:rPr lang="ja-JP" altLang="en-US" sz="1200"/>
              <a:t>これで、手書きと同じくらいのスピードが実現できます。</a:t>
            </a:r>
          </a:p>
          <a:p>
            <a:pPr>
              <a:lnSpc>
                <a:spcPct val="150000"/>
              </a:lnSpc>
            </a:pPr>
            <a:r>
              <a:rPr lang="ja-JP" altLang="en-US" sz="1200"/>
              <a:t>そのために、ローマ字入力と、日本語変換と、入力した文章の修正方法を</a:t>
            </a:r>
            <a:br>
              <a:rPr lang="ja-JP" altLang="en-US" sz="1200"/>
            </a:br>
            <a:r>
              <a:rPr lang="ja-JP" altLang="en-US" sz="1200"/>
              <a:t>丁寧すぎるくらいに解説しています。</a:t>
            </a:r>
          </a:p>
        </p:txBody>
      </p:sp>
    </p:spTree>
    <p:extLst>
      <p:ext uri="{BB962C8B-B14F-4D97-AF65-F5344CB8AC3E}">
        <p14:creationId xmlns:p14="http://schemas.microsoft.com/office/powerpoint/2010/main" val="19376824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1157</TotalTime>
  <Words>324</Words>
  <Application>Microsoft Office PowerPoint</Application>
  <PresentationFormat>ワイド画面</PresentationFormat>
  <Paragraphs>214</Paragraphs>
  <Slides>2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6" baseType="lpstr"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可知 豊</dc:creator>
  <cp:lastModifiedBy>豊 可知</cp:lastModifiedBy>
  <cp:revision>19</cp:revision>
  <dcterms:created xsi:type="dcterms:W3CDTF">2022-12-10T12:19:26Z</dcterms:created>
  <dcterms:modified xsi:type="dcterms:W3CDTF">2024-10-19T11:30:48Z</dcterms:modified>
</cp:coreProperties>
</file>